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260" r:id="rId4"/>
    <p:sldId id="290" r:id="rId5"/>
    <p:sldId id="291" r:id="rId6"/>
    <p:sldId id="292" r:id="rId7"/>
    <p:sldId id="293" r:id="rId8"/>
    <p:sldId id="294" r:id="rId9"/>
    <p:sldId id="295" r:id="rId10"/>
    <p:sldId id="297" r:id="rId11"/>
    <p:sldId id="300" r:id="rId12"/>
    <p:sldId id="301" r:id="rId13"/>
    <p:sldId id="298" r:id="rId14"/>
    <p:sldId id="299" r:id="rId15"/>
    <p:sldId id="307" r:id="rId16"/>
    <p:sldId id="306" r:id="rId17"/>
    <p:sldId id="310" r:id="rId18"/>
    <p:sldId id="309" r:id="rId19"/>
    <p:sldId id="311" r:id="rId20"/>
    <p:sldId id="312" r:id="rId21"/>
    <p:sldId id="313" r:id="rId22"/>
    <p:sldId id="302" r:id="rId23"/>
    <p:sldId id="303" r:id="rId24"/>
    <p:sldId id="304" r:id="rId25"/>
    <p:sldId id="305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82508"/>
    <a:srgbClr val="E83D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992" autoAdjust="0"/>
  </p:normalViewPr>
  <p:slideViewPr>
    <p:cSldViewPr>
      <p:cViewPr varScale="1">
        <p:scale>
          <a:sx n="67" d="100"/>
          <a:sy n="67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58AAF-D9AC-4437-A45A-1E48076227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AF471-E09C-42F3-9E4D-C8D018B0B91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Bad effects of Allopathic Medicine or its abuse</a:t>
          </a:r>
          <a:endParaRPr lang="en-US" sz="1600" b="1" dirty="0">
            <a:solidFill>
              <a:schemeClr val="tx1"/>
            </a:solidFill>
          </a:endParaRPr>
        </a:p>
      </dgm:t>
    </dgm:pt>
    <dgm:pt modelId="{3A5EA577-B88E-45B8-8B07-59AD8A6099C1}" type="parTrans" cxnId="{23FC5AB5-3142-4443-8735-2FA237182140}">
      <dgm:prSet/>
      <dgm:spPr/>
      <dgm:t>
        <a:bodyPr/>
        <a:lstStyle/>
        <a:p>
          <a:endParaRPr lang="en-US"/>
        </a:p>
      </dgm:t>
    </dgm:pt>
    <dgm:pt modelId="{4037E9A2-00F6-41E6-8EDE-5536A4FA2E32}" type="sibTrans" cxnId="{23FC5AB5-3142-4443-8735-2FA237182140}">
      <dgm:prSet/>
      <dgm:spPr/>
      <dgm:t>
        <a:bodyPr/>
        <a:lstStyle/>
        <a:p>
          <a:endParaRPr lang="en-US"/>
        </a:p>
      </dgm:t>
    </dgm:pt>
    <dgm:pt modelId="{34DC8B7D-F502-4E5C-BD54-352ED134EB4F}">
      <dgm:prSet phldrT="[Text]"/>
      <dgm:spPr/>
      <dgm:t>
        <a:bodyPr/>
        <a:lstStyle/>
        <a:p>
          <a:r>
            <a:rPr lang="en-US" b="1" dirty="0" err="1" smtClean="0"/>
            <a:t>Lach</a:t>
          </a:r>
          <a:r>
            <a:rPr lang="en-US" b="1" dirty="0" smtClean="0"/>
            <a:t>., </a:t>
          </a:r>
          <a:r>
            <a:rPr lang="en-US" b="1" dirty="0" err="1" smtClean="0"/>
            <a:t>Nux</a:t>
          </a:r>
          <a:r>
            <a:rPr lang="en-US" b="1" dirty="0" smtClean="0"/>
            <a:t> v., </a:t>
          </a:r>
          <a:r>
            <a:rPr lang="en-US" b="1" dirty="0" err="1" smtClean="0"/>
            <a:t>Sulph</a:t>
          </a:r>
          <a:r>
            <a:rPr lang="en-US" b="1" dirty="0" smtClean="0"/>
            <a:t>  </a:t>
          </a:r>
          <a:r>
            <a:rPr lang="en-US" dirty="0" smtClean="0"/>
            <a:t>**</a:t>
          </a:r>
          <a:endParaRPr lang="en-US" dirty="0"/>
        </a:p>
      </dgm:t>
    </dgm:pt>
    <dgm:pt modelId="{EBF88D18-662B-4CE3-AE1D-52358DA3F830}" type="parTrans" cxnId="{51FDBC22-4C54-4BE8-ABC7-59C3C46EED96}">
      <dgm:prSet/>
      <dgm:spPr/>
      <dgm:t>
        <a:bodyPr/>
        <a:lstStyle/>
        <a:p>
          <a:endParaRPr lang="en-US"/>
        </a:p>
      </dgm:t>
    </dgm:pt>
    <dgm:pt modelId="{66CE5169-9F0B-4C8E-8020-29B2EF7F95FD}" type="sibTrans" cxnId="{51FDBC22-4C54-4BE8-ABC7-59C3C46EED96}">
      <dgm:prSet/>
      <dgm:spPr/>
      <dgm:t>
        <a:bodyPr/>
        <a:lstStyle/>
        <a:p>
          <a:endParaRPr lang="en-US"/>
        </a:p>
      </dgm:t>
    </dgm:pt>
    <dgm:pt modelId="{7F5C23A3-9E71-43E8-8A81-E61599C3E58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ANTI-BIOTICS</a:t>
          </a:r>
          <a:endParaRPr lang="en-US" sz="2000" b="1" dirty="0">
            <a:solidFill>
              <a:schemeClr val="tx1"/>
            </a:solidFill>
          </a:endParaRPr>
        </a:p>
      </dgm:t>
    </dgm:pt>
    <dgm:pt modelId="{7A91D120-1085-4A61-968D-CA1F8F6A7034}" type="parTrans" cxnId="{D0E971AA-3C0C-40EE-AD86-0FA4BC5310DA}">
      <dgm:prSet/>
      <dgm:spPr/>
      <dgm:t>
        <a:bodyPr/>
        <a:lstStyle/>
        <a:p>
          <a:endParaRPr lang="en-US"/>
        </a:p>
      </dgm:t>
    </dgm:pt>
    <dgm:pt modelId="{87B1583B-0B07-4C60-802E-5381358658C4}" type="sibTrans" cxnId="{D0E971AA-3C0C-40EE-AD86-0FA4BC5310DA}">
      <dgm:prSet/>
      <dgm:spPr/>
      <dgm:t>
        <a:bodyPr/>
        <a:lstStyle/>
        <a:p>
          <a:endParaRPr lang="en-US"/>
        </a:p>
      </dgm:t>
    </dgm:pt>
    <dgm:pt modelId="{6230B778-152E-4CB7-AB41-34924C48A04B}">
      <dgm:prSet phldrT="[Text]"/>
      <dgm:spPr/>
      <dgm:t>
        <a:bodyPr/>
        <a:lstStyle/>
        <a:p>
          <a:r>
            <a:rPr lang="en-US" b="1" dirty="0" err="1" smtClean="0"/>
            <a:t>Carb</a:t>
          </a:r>
          <a:r>
            <a:rPr lang="en-US" b="1" dirty="0" smtClean="0"/>
            <a:t>. v., Mag. P., Opium  </a:t>
          </a:r>
          <a:r>
            <a:rPr lang="en-US" dirty="0" smtClean="0"/>
            <a:t>*</a:t>
          </a:r>
          <a:endParaRPr lang="en-US" dirty="0"/>
        </a:p>
      </dgm:t>
    </dgm:pt>
    <dgm:pt modelId="{074F5F26-7BF8-467C-A327-B88FF16AF296}" type="parTrans" cxnId="{9B928569-4016-4E6A-90AA-F9CF09CD663B}">
      <dgm:prSet/>
      <dgm:spPr/>
      <dgm:t>
        <a:bodyPr/>
        <a:lstStyle/>
        <a:p>
          <a:endParaRPr lang="en-US"/>
        </a:p>
      </dgm:t>
    </dgm:pt>
    <dgm:pt modelId="{D186968C-3FA1-437B-AFF1-4F6A33B848C2}" type="sibTrans" cxnId="{9B928569-4016-4E6A-90AA-F9CF09CD663B}">
      <dgm:prSet/>
      <dgm:spPr/>
      <dgm:t>
        <a:bodyPr/>
        <a:lstStyle/>
        <a:p>
          <a:endParaRPr lang="en-US"/>
        </a:p>
      </dgm:t>
    </dgm:pt>
    <dgm:pt modelId="{246A527D-1650-4DF9-A0EE-D835214F1A42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Abd</a:t>
          </a:r>
          <a:r>
            <a:rPr lang="en-US" sz="1800" b="1" dirty="0" smtClean="0">
              <a:solidFill>
                <a:schemeClr val="tx1"/>
              </a:solidFill>
            </a:rPr>
            <a:t>. Pain due to Lead Colic</a:t>
          </a:r>
          <a:endParaRPr lang="en-US" sz="1800" b="1" dirty="0">
            <a:solidFill>
              <a:schemeClr val="tx1"/>
            </a:solidFill>
          </a:endParaRPr>
        </a:p>
      </dgm:t>
    </dgm:pt>
    <dgm:pt modelId="{700EDB4C-B3FC-4AC1-A5B7-79DAE069788D}" type="parTrans" cxnId="{40D73F1E-AABE-4740-9DE9-715ADC5F98EB}">
      <dgm:prSet/>
      <dgm:spPr/>
      <dgm:t>
        <a:bodyPr/>
        <a:lstStyle/>
        <a:p>
          <a:endParaRPr lang="en-US"/>
        </a:p>
      </dgm:t>
    </dgm:pt>
    <dgm:pt modelId="{EAB55E1C-4714-48BA-A997-072D4F627EB5}" type="sibTrans" cxnId="{40D73F1E-AABE-4740-9DE9-715ADC5F98EB}">
      <dgm:prSet/>
      <dgm:spPr/>
      <dgm:t>
        <a:bodyPr/>
        <a:lstStyle/>
        <a:p>
          <a:endParaRPr lang="en-US"/>
        </a:p>
      </dgm:t>
    </dgm:pt>
    <dgm:pt modelId="{2625278A-E46B-4FC2-B04F-30FC8404AB2C}">
      <dgm:prSet phldrT="[Text]"/>
      <dgm:spPr/>
      <dgm:t>
        <a:bodyPr/>
        <a:lstStyle/>
        <a:p>
          <a:r>
            <a:rPr lang="en-US" b="1" dirty="0" err="1" smtClean="0"/>
            <a:t>Coloc</a:t>
          </a:r>
          <a:r>
            <a:rPr lang="en-US" b="1" dirty="0" smtClean="0"/>
            <a:t>.</a:t>
          </a:r>
          <a:r>
            <a:rPr lang="en-US" dirty="0" smtClean="0"/>
            <a:t>  ***</a:t>
          </a:r>
          <a:endParaRPr lang="en-US" dirty="0"/>
        </a:p>
      </dgm:t>
    </dgm:pt>
    <dgm:pt modelId="{31570E90-501B-4A2D-BB9C-26CC0AD83874}" type="parTrans" cxnId="{CE7B050F-402A-43D8-ACD8-8AAF942731AF}">
      <dgm:prSet/>
      <dgm:spPr/>
      <dgm:t>
        <a:bodyPr/>
        <a:lstStyle/>
        <a:p>
          <a:endParaRPr lang="en-US"/>
        </a:p>
      </dgm:t>
    </dgm:pt>
    <dgm:pt modelId="{E20A3373-BF40-44EE-9ACA-C8D01376F3AC}" type="sibTrans" cxnId="{CE7B050F-402A-43D8-ACD8-8AAF942731AF}">
      <dgm:prSet/>
      <dgm:spPr/>
      <dgm:t>
        <a:bodyPr/>
        <a:lstStyle/>
        <a:p>
          <a:endParaRPr lang="en-US"/>
        </a:p>
      </dgm:t>
    </dgm:pt>
    <dgm:pt modelId="{5902E02F-283C-4608-90FF-E580F3C5F516}">
      <dgm:prSet phldrT="[Text]"/>
      <dgm:spPr/>
      <dgm:t>
        <a:bodyPr/>
        <a:lstStyle/>
        <a:p>
          <a:r>
            <a:rPr lang="en-US" dirty="0" smtClean="0"/>
            <a:t>Alum., </a:t>
          </a:r>
          <a:r>
            <a:rPr lang="en-US" dirty="0" err="1" smtClean="0"/>
            <a:t>Alumen</a:t>
          </a:r>
          <a:r>
            <a:rPr lang="en-US" dirty="0" smtClean="0"/>
            <a:t>, Opium  ***</a:t>
          </a:r>
          <a:endParaRPr lang="en-US" dirty="0"/>
        </a:p>
      </dgm:t>
    </dgm:pt>
    <dgm:pt modelId="{A8E05B25-6ECD-463A-87E7-D41F5C448076}" type="parTrans" cxnId="{2EE841C7-88B4-490B-A063-C419782B65B7}">
      <dgm:prSet/>
      <dgm:spPr/>
      <dgm:t>
        <a:bodyPr/>
        <a:lstStyle/>
        <a:p>
          <a:endParaRPr lang="en-US"/>
        </a:p>
      </dgm:t>
    </dgm:pt>
    <dgm:pt modelId="{DD2B2F56-F910-44ED-922F-0EB80BD5AFEF}" type="sibTrans" cxnId="{2EE841C7-88B4-490B-A063-C419782B65B7}">
      <dgm:prSet/>
      <dgm:spPr/>
      <dgm:t>
        <a:bodyPr/>
        <a:lstStyle/>
        <a:p>
          <a:endParaRPr lang="en-US"/>
        </a:p>
      </dgm:t>
    </dgm:pt>
    <dgm:pt modelId="{55884B20-E5D2-44C9-AD8E-A7052EF01845}" type="pres">
      <dgm:prSet presAssocID="{9EC58AAF-D9AC-4437-A45A-1E48076227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1CAE1-B634-4F5F-A3A1-092E76BFC1B6}" type="pres">
      <dgm:prSet presAssocID="{D06AF471-E09C-42F3-9E4D-C8D018B0B91F}" presName="composite" presStyleCnt="0"/>
      <dgm:spPr/>
    </dgm:pt>
    <dgm:pt modelId="{6FD8EA23-4F1B-49CA-A65C-244BD879295D}" type="pres">
      <dgm:prSet presAssocID="{D06AF471-E09C-42F3-9E4D-C8D018B0B91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6006B-512A-470C-9D2F-B742A6391168}" type="pres">
      <dgm:prSet presAssocID="{D06AF471-E09C-42F3-9E4D-C8D018B0B91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F47EF-8A45-47CE-91FF-5ED3C24378BC}" type="pres">
      <dgm:prSet presAssocID="{4037E9A2-00F6-41E6-8EDE-5536A4FA2E32}" presName="sp" presStyleCnt="0"/>
      <dgm:spPr/>
    </dgm:pt>
    <dgm:pt modelId="{BECB32C3-1C7E-4F81-9AE0-39947CC04294}" type="pres">
      <dgm:prSet presAssocID="{7F5C23A3-9E71-43E8-8A81-E61599C3E586}" presName="composite" presStyleCnt="0"/>
      <dgm:spPr/>
    </dgm:pt>
    <dgm:pt modelId="{C88DACB3-1D9C-4249-9054-CBF61C0F110C}" type="pres">
      <dgm:prSet presAssocID="{7F5C23A3-9E71-43E8-8A81-E61599C3E58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D2983-E0C1-47C2-B70F-0ED6139D2794}" type="pres">
      <dgm:prSet presAssocID="{7F5C23A3-9E71-43E8-8A81-E61599C3E58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21BFF-076E-4D98-ABFC-192072C7F1B7}" type="pres">
      <dgm:prSet presAssocID="{87B1583B-0B07-4C60-802E-5381358658C4}" presName="sp" presStyleCnt="0"/>
      <dgm:spPr/>
    </dgm:pt>
    <dgm:pt modelId="{D18595CA-E5BE-4DBC-8363-B5426EDE2BA1}" type="pres">
      <dgm:prSet presAssocID="{246A527D-1650-4DF9-A0EE-D835214F1A42}" presName="composite" presStyleCnt="0"/>
      <dgm:spPr/>
    </dgm:pt>
    <dgm:pt modelId="{B8E743D6-5317-4715-A004-72C402A22290}" type="pres">
      <dgm:prSet presAssocID="{246A527D-1650-4DF9-A0EE-D835214F1A4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D8368-CB7C-4306-8496-D340FE68DD0B}" type="pres">
      <dgm:prSet presAssocID="{246A527D-1650-4DF9-A0EE-D835214F1A4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928569-4016-4E6A-90AA-F9CF09CD663B}" srcId="{7F5C23A3-9E71-43E8-8A81-E61599C3E586}" destId="{6230B778-152E-4CB7-AB41-34924C48A04B}" srcOrd="0" destOrd="0" parTransId="{074F5F26-7BF8-467C-A327-B88FF16AF296}" sibTransId="{D186968C-3FA1-437B-AFF1-4F6A33B848C2}"/>
    <dgm:cxn modelId="{813FE3C0-A8D3-48C5-8C54-16C53B8D93B9}" type="presOf" srcId="{D06AF471-E09C-42F3-9E4D-C8D018B0B91F}" destId="{6FD8EA23-4F1B-49CA-A65C-244BD879295D}" srcOrd="0" destOrd="0" presId="urn:microsoft.com/office/officeart/2005/8/layout/chevron2"/>
    <dgm:cxn modelId="{51FDBC22-4C54-4BE8-ABC7-59C3C46EED96}" srcId="{D06AF471-E09C-42F3-9E4D-C8D018B0B91F}" destId="{34DC8B7D-F502-4E5C-BD54-352ED134EB4F}" srcOrd="0" destOrd="0" parTransId="{EBF88D18-662B-4CE3-AE1D-52358DA3F830}" sibTransId="{66CE5169-9F0B-4C8E-8020-29B2EF7F95FD}"/>
    <dgm:cxn modelId="{001A4B90-512A-4FC8-97B8-3F24664A41AD}" type="presOf" srcId="{2625278A-E46B-4FC2-B04F-30FC8404AB2C}" destId="{E3DD8368-CB7C-4306-8496-D340FE68DD0B}" srcOrd="0" destOrd="0" presId="urn:microsoft.com/office/officeart/2005/8/layout/chevron2"/>
    <dgm:cxn modelId="{CE7B050F-402A-43D8-ACD8-8AAF942731AF}" srcId="{246A527D-1650-4DF9-A0EE-D835214F1A42}" destId="{2625278A-E46B-4FC2-B04F-30FC8404AB2C}" srcOrd="0" destOrd="0" parTransId="{31570E90-501B-4A2D-BB9C-26CC0AD83874}" sibTransId="{E20A3373-BF40-44EE-9ACA-C8D01376F3AC}"/>
    <dgm:cxn modelId="{94D3479B-AB38-4E2E-91DB-5388DAAF063A}" type="presOf" srcId="{34DC8B7D-F502-4E5C-BD54-352ED134EB4F}" destId="{C046006B-512A-470C-9D2F-B742A6391168}" srcOrd="0" destOrd="0" presId="urn:microsoft.com/office/officeart/2005/8/layout/chevron2"/>
    <dgm:cxn modelId="{23FC5AB5-3142-4443-8735-2FA237182140}" srcId="{9EC58AAF-D9AC-4437-A45A-1E48076227C1}" destId="{D06AF471-E09C-42F3-9E4D-C8D018B0B91F}" srcOrd="0" destOrd="0" parTransId="{3A5EA577-B88E-45B8-8B07-59AD8A6099C1}" sibTransId="{4037E9A2-00F6-41E6-8EDE-5536A4FA2E32}"/>
    <dgm:cxn modelId="{EBAB0A06-9F87-48E1-9DAA-F95442F97A89}" type="presOf" srcId="{9EC58AAF-D9AC-4437-A45A-1E48076227C1}" destId="{55884B20-E5D2-44C9-AD8E-A7052EF01845}" srcOrd="0" destOrd="0" presId="urn:microsoft.com/office/officeart/2005/8/layout/chevron2"/>
    <dgm:cxn modelId="{D0E971AA-3C0C-40EE-AD86-0FA4BC5310DA}" srcId="{9EC58AAF-D9AC-4437-A45A-1E48076227C1}" destId="{7F5C23A3-9E71-43E8-8A81-E61599C3E586}" srcOrd="1" destOrd="0" parTransId="{7A91D120-1085-4A61-968D-CA1F8F6A7034}" sibTransId="{87B1583B-0B07-4C60-802E-5381358658C4}"/>
    <dgm:cxn modelId="{CBDD9DBD-8FA5-4E13-B765-3079985FB4FA}" type="presOf" srcId="{246A527D-1650-4DF9-A0EE-D835214F1A42}" destId="{B8E743D6-5317-4715-A004-72C402A22290}" srcOrd="0" destOrd="0" presId="urn:microsoft.com/office/officeart/2005/8/layout/chevron2"/>
    <dgm:cxn modelId="{95810EAE-6FB0-41AC-89E8-19F2511F971C}" type="presOf" srcId="{6230B778-152E-4CB7-AB41-34924C48A04B}" destId="{D77D2983-E0C1-47C2-B70F-0ED6139D2794}" srcOrd="0" destOrd="0" presId="urn:microsoft.com/office/officeart/2005/8/layout/chevron2"/>
    <dgm:cxn modelId="{40D73F1E-AABE-4740-9DE9-715ADC5F98EB}" srcId="{9EC58AAF-D9AC-4437-A45A-1E48076227C1}" destId="{246A527D-1650-4DF9-A0EE-D835214F1A42}" srcOrd="2" destOrd="0" parTransId="{700EDB4C-B3FC-4AC1-A5B7-79DAE069788D}" sibTransId="{EAB55E1C-4714-48BA-A997-072D4F627EB5}"/>
    <dgm:cxn modelId="{AF36D819-7398-4C85-99F4-037D78855B73}" type="presOf" srcId="{7F5C23A3-9E71-43E8-8A81-E61599C3E586}" destId="{C88DACB3-1D9C-4249-9054-CBF61C0F110C}" srcOrd="0" destOrd="0" presId="urn:microsoft.com/office/officeart/2005/8/layout/chevron2"/>
    <dgm:cxn modelId="{2EE841C7-88B4-490B-A063-C419782B65B7}" srcId="{246A527D-1650-4DF9-A0EE-D835214F1A42}" destId="{5902E02F-283C-4608-90FF-E580F3C5F516}" srcOrd="1" destOrd="0" parTransId="{A8E05B25-6ECD-463A-87E7-D41F5C448076}" sibTransId="{DD2B2F56-F910-44ED-922F-0EB80BD5AFEF}"/>
    <dgm:cxn modelId="{03DEC068-F212-438E-9812-02C44244AA6A}" type="presOf" srcId="{5902E02F-283C-4608-90FF-E580F3C5F516}" destId="{E3DD8368-CB7C-4306-8496-D340FE68DD0B}" srcOrd="0" destOrd="1" presId="urn:microsoft.com/office/officeart/2005/8/layout/chevron2"/>
    <dgm:cxn modelId="{9CAEDBD0-2C25-41A9-86C2-6703AD2AF562}" type="presParOf" srcId="{55884B20-E5D2-44C9-AD8E-A7052EF01845}" destId="{8021CAE1-B634-4F5F-A3A1-092E76BFC1B6}" srcOrd="0" destOrd="0" presId="urn:microsoft.com/office/officeart/2005/8/layout/chevron2"/>
    <dgm:cxn modelId="{D9DA3A72-66F8-418D-BDC7-4B35D3589F40}" type="presParOf" srcId="{8021CAE1-B634-4F5F-A3A1-092E76BFC1B6}" destId="{6FD8EA23-4F1B-49CA-A65C-244BD879295D}" srcOrd="0" destOrd="0" presId="urn:microsoft.com/office/officeart/2005/8/layout/chevron2"/>
    <dgm:cxn modelId="{CF66AA51-4289-4593-9A96-058BC2475E71}" type="presParOf" srcId="{8021CAE1-B634-4F5F-A3A1-092E76BFC1B6}" destId="{C046006B-512A-470C-9D2F-B742A6391168}" srcOrd="1" destOrd="0" presId="urn:microsoft.com/office/officeart/2005/8/layout/chevron2"/>
    <dgm:cxn modelId="{964FFA5C-DFCA-4354-AC9F-6A79D1E50E6B}" type="presParOf" srcId="{55884B20-E5D2-44C9-AD8E-A7052EF01845}" destId="{A2DF47EF-8A45-47CE-91FF-5ED3C24378BC}" srcOrd="1" destOrd="0" presId="urn:microsoft.com/office/officeart/2005/8/layout/chevron2"/>
    <dgm:cxn modelId="{DA51DEDD-42E2-4561-94CE-F7E808E137DD}" type="presParOf" srcId="{55884B20-E5D2-44C9-AD8E-A7052EF01845}" destId="{BECB32C3-1C7E-4F81-9AE0-39947CC04294}" srcOrd="2" destOrd="0" presId="urn:microsoft.com/office/officeart/2005/8/layout/chevron2"/>
    <dgm:cxn modelId="{45080FA5-A13C-4F05-A7D3-DC6B09000E6C}" type="presParOf" srcId="{BECB32C3-1C7E-4F81-9AE0-39947CC04294}" destId="{C88DACB3-1D9C-4249-9054-CBF61C0F110C}" srcOrd="0" destOrd="0" presId="urn:microsoft.com/office/officeart/2005/8/layout/chevron2"/>
    <dgm:cxn modelId="{1E15C34D-B8CA-465F-846C-4D0C1674F63B}" type="presParOf" srcId="{BECB32C3-1C7E-4F81-9AE0-39947CC04294}" destId="{D77D2983-E0C1-47C2-B70F-0ED6139D2794}" srcOrd="1" destOrd="0" presId="urn:microsoft.com/office/officeart/2005/8/layout/chevron2"/>
    <dgm:cxn modelId="{B770FC2E-468F-46BD-8658-1D18861107BA}" type="presParOf" srcId="{55884B20-E5D2-44C9-AD8E-A7052EF01845}" destId="{D8F21BFF-076E-4D98-ABFC-192072C7F1B7}" srcOrd="3" destOrd="0" presId="urn:microsoft.com/office/officeart/2005/8/layout/chevron2"/>
    <dgm:cxn modelId="{6F9F6E29-06CD-45C9-BD59-F73CE9D78402}" type="presParOf" srcId="{55884B20-E5D2-44C9-AD8E-A7052EF01845}" destId="{D18595CA-E5BE-4DBC-8363-B5426EDE2BA1}" srcOrd="4" destOrd="0" presId="urn:microsoft.com/office/officeart/2005/8/layout/chevron2"/>
    <dgm:cxn modelId="{57660128-219B-4CE1-A709-B25D5BDAF0DA}" type="presParOf" srcId="{D18595CA-E5BE-4DBC-8363-B5426EDE2BA1}" destId="{B8E743D6-5317-4715-A004-72C402A22290}" srcOrd="0" destOrd="0" presId="urn:microsoft.com/office/officeart/2005/8/layout/chevron2"/>
    <dgm:cxn modelId="{BA3FE907-A036-4E68-BEE7-AD6D2EF7542A}" type="presParOf" srcId="{D18595CA-E5BE-4DBC-8363-B5426EDE2BA1}" destId="{E3DD8368-CB7C-4306-8496-D340FE68DD0B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58AAF-D9AC-4437-A45A-1E48076227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AF471-E09C-42F3-9E4D-C8D018B0B91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ALLERGIC CONSTITUTION</a:t>
          </a:r>
          <a:endParaRPr lang="en-US" sz="1600" b="1" dirty="0">
            <a:solidFill>
              <a:schemeClr val="tx1"/>
            </a:solidFill>
          </a:endParaRPr>
        </a:p>
      </dgm:t>
    </dgm:pt>
    <dgm:pt modelId="{3A5EA577-B88E-45B8-8B07-59AD8A6099C1}" type="parTrans" cxnId="{23FC5AB5-3142-4443-8735-2FA237182140}">
      <dgm:prSet/>
      <dgm:spPr/>
      <dgm:t>
        <a:bodyPr/>
        <a:lstStyle/>
        <a:p>
          <a:endParaRPr lang="en-US"/>
        </a:p>
      </dgm:t>
    </dgm:pt>
    <dgm:pt modelId="{4037E9A2-00F6-41E6-8EDE-5536A4FA2E32}" type="sibTrans" cxnId="{23FC5AB5-3142-4443-8735-2FA237182140}">
      <dgm:prSet/>
      <dgm:spPr/>
      <dgm:t>
        <a:bodyPr/>
        <a:lstStyle/>
        <a:p>
          <a:endParaRPr lang="en-US"/>
        </a:p>
      </dgm:t>
    </dgm:pt>
    <dgm:pt modelId="{34DC8B7D-F502-4E5C-BD54-352ED134EB4F}">
      <dgm:prSet phldrT="[Text]" custT="1"/>
      <dgm:spPr/>
      <dgm:t>
        <a:bodyPr/>
        <a:lstStyle/>
        <a:p>
          <a:r>
            <a:rPr lang="en-US" sz="2400" b="1" dirty="0" err="1" smtClean="0"/>
            <a:t>Apis</a:t>
          </a:r>
          <a:r>
            <a:rPr lang="en-US" sz="2400" b="1" dirty="0" smtClean="0"/>
            <a:t>  *</a:t>
          </a:r>
          <a:r>
            <a:rPr lang="en-US" sz="2400" dirty="0" smtClean="0"/>
            <a:t>**</a:t>
          </a:r>
          <a:endParaRPr lang="en-US" sz="2400" dirty="0"/>
        </a:p>
      </dgm:t>
    </dgm:pt>
    <dgm:pt modelId="{EBF88D18-662B-4CE3-AE1D-52358DA3F830}" type="parTrans" cxnId="{51FDBC22-4C54-4BE8-ABC7-59C3C46EED96}">
      <dgm:prSet/>
      <dgm:spPr/>
      <dgm:t>
        <a:bodyPr/>
        <a:lstStyle/>
        <a:p>
          <a:endParaRPr lang="en-US"/>
        </a:p>
      </dgm:t>
    </dgm:pt>
    <dgm:pt modelId="{66CE5169-9F0B-4C8E-8020-29B2EF7F95FD}" type="sibTrans" cxnId="{51FDBC22-4C54-4BE8-ABC7-59C3C46EED96}">
      <dgm:prSet/>
      <dgm:spPr/>
      <dgm:t>
        <a:bodyPr/>
        <a:lstStyle/>
        <a:p>
          <a:endParaRPr lang="en-US"/>
        </a:p>
      </dgm:t>
    </dgm:pt>
    <dgm:pt modelId="{7F5C23A3-9E71-43E8-8A81-E61599C3E586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COMPLAITS DUE TO ERRORS IN DIET</a:t>
          </a:r>
          <a:endParaRPr lang="en-US" sz="1600" b="1" dirty="0">
            <a:solidFill>
              <a:schemeClr val="tx1"/>
            </a:solidFill>
          </a:endParaRPr>
        </a:p>
      </dgm:t>
    </dgm:pt>
    <dgm:pt modelId="{7A91D120-1085-4A61-968D-CA1F8F6A7034}" type="parTrans" cxnId="{D0E971AA-3C0C-40EE-AD86-0FA4BC5310DA}">
      <dgm:prSet/>
      <dgm:spPr/>
      <dgm:t>
        <a:bodyPr/>
        <a:lstStyle/>
        <a:p>
          <a:endParaRPr lang="en-US"/>
        </a:p>
      </dgm:t>
    </dgm:pt>
    <dgm:pt modelId="{87B1583B-0B07-4C60-802E-5381358658C4}" type="sibTrans" cxnId="{D0E971AA-3C0C-40EE-AD86-0FA4BC5310DA}">
      <dgm:prSet/>
      <dgm:spPr/>
      <dgm:t>
        <a:bodyPr/>
        <a:lstStyle/>
        <a:p>
          <a:endParaRPr lang="en-US"/>
        </a:p>
      </dgm:t>
    </dgm:pt>
    <dgm:pt modelId="{6230B778-152E-4CB7-AB41-34924C48A04B}">
      <dgm:prSet phldrT="[Text]" custT="1"/>
      <dgm:spPr/>
      <dgm:t>
        <a:bodyPr/>
        <a:lstStyle/>
        <a:p>
          <a:r>
            <a:rPr lang="en-US" sz="2400" b="1" dirty="0" err="1" smtClean="0"/>
            <a:t>Cicuta</a:t>
          </a:r>
          <a:r>
            <a:rPr lang="en-US" sz="2400" b="1" dirty="0" smtClean="0"/>
            <a:t>  *</a:t>
          </a:r>
          <a:r>
            <a:rPr lang="en-US" sz="2400" dirty="0" smtClean="0"/>
            <a:t>*</a:t>
          </a:r>
          <a:endParaRPr lang="en-US" sz="2400" dirty="0"/>
        </a:p>
      </dgm:t>
    </dgm:pt>
    <dgm:pt modelId="{074F5F26-7BF8-467C-A327-B88FF16AF296}" type="parTrans" cxnId="{9B928569-4016-4E6A-90AA-F9CF09CD663B}">
      <dgm:prSet/>
      <dgm:spPr/>
      <dgm:t>
        <a:bodyPr/>
        <a:lstStyle/>
        <a:p>
          <a:endParaRPr lang="en-US"/>
        </a:p>
      </dgm:t>
    </dgm:pt>
    <dgm:pt modelId="{D186968C-3FA1-437B-AFF1-4F6A33B848C2}" type="sibTrans" cxnId="{9B928569-4016-4E6A-90AA-F9CF09CD663B}">
      <dgm:prSet/>
      <dgm:spPr/>
      <dgm:t>
        <a:bodyPr/>
        <a:lstStyle/>
        <a:p>
          <a:endParaRPr lang="en-US"/>
        </a:p>
      </dgm:t>
    </dgm:pt>
    <dgm:pt modelId="{246A527D-1650-4DF9-A0EE-D835214F1A4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FOOD POISONING</a:t>
          </a:r>
          <a:endParaRPr lang="en-US" sz="2400" b="1" dirty="0">
            <a:solidFill>
              <a:schemeClr val="tx1"/>
            </a:solidFill>
          </a:endParaRPr>
        </a:p>
      </dgm:t>
    </dgm:pt>
    <dgm:pt modelId="{700EDB4C-B3FC-4AC1-A5B7-79DAE069788D}" type="parTrans" cxnId="{40D73F1E-AABE-4740-9DE9-715ADC5F98EB}">
      <dgm:prSet/>
      <dgm:spPr/>
      <dgm:t>
        <a:bodyPr/>
        <a:lstStyle/>
        <a:p>
          <a:endParaRPr lang="en-US"/>
        </a:p>
      </dgm:t>
    </dgm:pt>
    <dgm:pt modelId="{EAB55E1C-4714-48BA-A997-072D4F627EB5}" type="sibTrans" cxnId="{40D73F1E-AABE-4740-9DE9-715ADC5F98EB}">
      <dgm:prSet/>
      <dgm:spPr/>
      <dgm:t>
        <a:bodyPr/>
        <a:lstStyle/>
        <a:p>
          <a:endParaRPr lang="en-US"/>
        </a:p>
      </dgm:t>
    </dgm:pt>
    <dgm:pt modelId="{2625278A-E46B-4FC2-B04F-30FC8404AB2C}">
      <dgm:prSet phldrT="[Text]" custT="1"/>
      <dgm:spPr/>
      <dgm:t>
        <a:bodyPr/>
        <a:lstStyle/>
        <a:p>
          <a:r>
            <a:rPr lang="en-US" sz="2400" b="1" dirty="0" err="1" smtClean="0"/>
            <a:t>Ars</a:t>
          </a:r>
          <a:r>
            <a:rPr lang="en-US" sz="2400" b="1" dirty="0" smtClean="0"/>
            <a:t>., Cuprum </a:t>
          </a:r>
          <a:r>
            <a:rPr lang="en-US" sz="2400" b="1" dirty="0" err="1" smtClean="0"/>
            <a:t>ars</a:t>
          </a:r>
          <a:r>
            <a:rPr lang="en-US" sz="2400" b="1" dirty="0" smtClean="0"/>
            <a:t>., </a:t>
          </a:r>
          <a:r>
            <a:rPr lang="en-US" sz="2400" b="1" dirty="0" err="1" smtClean="0"/>
            <a:t>Veratrum</a:t>
          </a:r>
          <a:r>
            <a:rPr lang="en-US" sz="2400" b="1" dirty="0" smtClean="0"/>
            <a:t> </a:t>
          </a:r>
          <a:r>
            <a:rPr lang="en-US" sz="2400" dirty="0" smtClean="0"/>
            <a:t>**</a:t>
          </a:r>
          <a:endParaRPr lang="en-US" sz="2400" dirty="0"/>
        </a:p>
      </dgm:t>
    </dgm:pt>
    <dgm:pt modelId="{31570E90-501B-4A2D-BB9C-26CC0AD83874}" type="parTrans" cxnId="{CE7B050F-402A-43D8-ACD8-8AAF942731AF}">
      <dgm:prSet/>
      <dgm:spPr/>
      <dgm:t>
        <a:bodyPr/>
        <a:lstStyle/>
        <a:p>
          <a:endParaRPr lang="en-US"/>
        </a:p>
      </dgm:t>
    </dgm:pt>
    <dgm:pt modelId="{E20A3373-BF40-44EE-9ACA-C8D01376F3AC}" type="sibTrans" cxnId="{CE7B050F-402A-43D8-ACD8-8AAF942731AF}">
      <dgm:prSet/>
      <dgm:spPr/>
      <dgm:t>
        <a:bodyPr/>
        <a:lstStyle/>
        <a:p>
          <a:endParaRPr lang="en-US"/>
        </a:p>
      </dgm:t>
    </dgm:pt>
    <dgm:pt modelId="{55884B20-E5D2-44C9-AD8E-A7052EF01845}" type="pres">
      <dgm:prSet presAssocID="{9EC58AAF-D9AC-4437-A45A-1E48076227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1CAE1-B634-4F5F-A3A1-092E76BFC1B6}" type="pres">
      <dgm:prSet presAssocID="{D06AF471-E09C-42F3-9E4D-C8D018B0B91F}" presName="composite" presStyleCnt="0"/>
      <dgm:spPr/>
    </dgm:pt>
    <dgm:pt modelId="{6FD8EA23-4F1B-49CA-A65C-244BD879295D}" type="pres">
      <dgm:prSet presAssocID="{D06AF471-E09C-42F3-9E4D-C8D018B0B91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6006B-512A-470C-9D2F-B742A6391168}" type="pres">
      <dgm:prSet presAssocID="{D06AF471-E09C-42F3-9E4D-C8D018B0B91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F47EF-8A45-47CE-91FF-5ED3C24378BC}" type="pres">
      <dgm:prSet presAssocID="{4037E9A2-00F6-41E6-8EDE-5536A4FA2E32}" presName="sp" presStyleCnt="0"/>
      <dgm:spPr/>
    </dgm:pt>
    <dgm:pt modelId="{BECB32C3-1C7E-4F81-9AE0-39947CC04294}" type="pres">
      <dgm:prSet presAssocID="{7F5C23A3-9E71-43E8-8A81-E61599C3E586}" presName="composite" presStyleCnt="0"/>
      <dgm:spPr/>
    </dgm:pt>
    <dgm:pt modelId="{C88DACB3-1D9C-4249-9054-CBF61C0F110C}" type="pres">
      <dgm:prSet presAssocID="{7F5C23A3-9E71-43E8-8A81-E61599C3E58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D2983-E0C1-47C2-B70F-0ED6139D2794}" type="pres">
      <dgm:prSet presAssocID="{7F5C23A3-9E71-43E8-8A81-E61599C3E58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21BFF-076E-4D98-ABFC-192072C7F1B7}" type="pres">
      <dgm:prSet presAssocID="{87B1583B-0B07-4C60-802E-5381358658C4}" presName="sp" presStyleCnt="0"/>
      <dgm:spPr/>
    </dgm:pt>
    <dgm:pt modelId="{D18595CA-E5BE-4DBC-8363-B5426EDE2BA1}" type="pres">
      <dgm:prSet presAssocID="{246A527D-1650-4DF9-A0EE-D835214F1A42}" presName="composite" presStyleCnt="0"/>
      <dgm:spPr/>
    </dgm:pt>
    <dgm:pt modelId="{B8E743D6-5317-4715-A004-72C402A22290}" type="pres">
      <dgm:prSet presAssocID="{246A527D-1650-4DF9-A0EE-D835214F1A4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D8368-CB7C-4306-8496-D340FE68DD0B}" type="pres">
      <dgm:prSet presAssocID="{246A527D-1650-4DF9-A0EE-D835214F1A4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12695-CC72-419A-8CD4-2C00D47EA966}" type="presOf" srcId="{7F5C23A3-9E71-43E8-8A81-E61599C3E586}" destId="{C88DACB3-1D9C-4249-9054-CBF61C0F110C}" srcOrd="0" destOrd="0" presId="urn:microsoft.com/office/officeart/2005/8/layout/chevron2"/>
    <dgm:cxn modelId="{9B928569-4016-4E6A-90AA-F9CF09CD663B}" srcId="{7F5C23A3-9E71-43E8-8A81-E61599C3E586}" destId="{6230B778-152E-4CB7-AB41-34924C48A04B}" srcOrd="0" destOrd="0" parTransId="{074F5F26-7BF8-467C-A327-B88FF16AF296}" sibTransId="{D186968C-3FA1-437B-AFF1-4F6A33B848C2}"/>
    <dgm:cxn modelId="{51FDBC22-4C54-4BE8-ABC7-59C3C46EED96}" srcId="{D06AF471-E09C-42F3-9E4D-C8D018B0B91F}" destId="{34DC8B7D-F502-4E5C-BD54-352ED134EB4F}" srcOrd="0" destOrd="0" parTransId="{EBF88D18-662B-4CE3-AE1D-52358DA3F830}" sibTransId="{66CE5169-9F0B-4C8E-8020-29B2EF7F95FD}"/>
    <dgm:cxn modelId="{DD4E0C0F-D70B-4B9F-AEE2-9246458812DD}" type="presOf" srcId="{D06AF471-E09C-42F3-9E4D-C8D018B0B91F}" destId="{6FD8EA23-4F1B-49CA-A65C-244BD879295D}" srcOrd="0" destOrd="0" presId="urn:microsoft.com/office/officeart/2005/8/layout/chevron2"/>
    <dgm:cxn modelId="{CE7B050F-402A-43D8-ACD8-8AAF942731AF}" srcId="{246A527D-1650-4DF9-A0EE-D835214F1A42}" destId="{2625278A-E46B-4FC2-B04F-30FC8404AB2C}" srcOrd="0" destOrd="0" parTransId="{31570E90-501B-4A2D-BB9C-26CC0AD83874}" sibTransId="{E20A3373-BF40-44EE-9ACA-C8D01376F3AC}"/>
    <dgm:cxn modelId="{23FC5AB5-3142-4443-8735-2FA237182140}" srcId="{9EC58AAF-D9AC-4437-A45A-1E48076227C1}" destId="{D06AF471-E09C-42F3-9E4D-C8D018B0B91F}" srcOrd="0" destOrd="0" parTransId="{3A5EA577-B88E-45B8-8B07-59AD8A6099C1}" sibTransId="{4037E9A2-00F6-41E6-8EDE-5536A4FA2E32}"/>
    <dgm:cxn modelId="{FE77E8C1-D521-4959-A0F5-8711CDE1C4EC}" type="presOf" srcId="{9EC58AAF-D9AC-4437-A45A-1E48076227C1}" destId="{55884B20-E5D2-44C9-AD8E-A7052EF01845}" srcOrd="0" destOrd="0" presId="urn:microsoft.com/office/officeart/2005/8/layout/chevron2"/>
    <dgm:cxn modelId="{D0E971AA-3C0C-40EE-AD86-0FA4BC5310DA}" srcId="{9EC58AAF-D9AC-4437-A45A-1E48076227C1}" destId="{7F5C23A3-9E71-43E8-8A81-E61599C3E586}" srcOrd="1" destOrd="0" parTransId="{7A91D120-1085-4A61-968D-CA1F8F6A7034}" sibTransId="{87B1583B-0B07-4C60-802E-5381358658C4}"/>
    <dgm:cxn modelId="{F8ED84EF-A1C8-470C-BC6E-5A742B126FC9}" type="presOf" srcId="{246A527D-1650-4DF9-A0EE-D835214F1A42}" destId="{B8E743D6-5317-4715-A004-72C402A22290}" srcOrd="0" destOrd="0" presId="urn:microsoft.com/office/officeart/2005/8/layout/chevron2"/>
    <dgm:cxn modelId="{388803F0-B4DC-4D81-9777-48579FE5B8C6}" type="presOf" srcId="{6230B778-152E-4CB7-AB41-34924C48A04B}" destId="{D77D2983-E0C1-47C2-B70F-0ED6139D2794}" srcOrd="0" destOrd="0" presId="urn:microsoft.com/office/officeart/2005/8/layout/chevron2"/>
    <dgm:cxn modelId="{40D73F1E-AABE-4740-9DE9-715ADC5F98EB}" srcId="{9EC58AAF-D9AC-4437-A45A-1E48076227C1}" destId="{246A527D-1650-4DF9-A0EE-D835214F1A42}" srcOrd="2" destOrd="0" parTransId="{700EDB4C-B3FC-4AC1-A5B7-79DAE069788D}" sibTransId="{EAB55E1C-4714-48BA-A997-072D4F627EB5}"/>
    <dgm:cxn modelId="{7EB919EE-61B4-4B3E-BF3B-5C751F06290A}" type="presOf" srcId="{34DC8B7D-F502-4E5C-BD54-352ED134EB4F}" destId="{C046006B-512A-470C-9D2F-B742A6391168}" srcOrd="0" destOrd="0" presId="urn:microsoft.com/office/officeart/2005/8/layout/chevron2"/>
    <dgm:cxn modelId="{8C5033AF-1B94-47E4-A929-C38BC573B972}" type="presOf" srcId="{2625278A-E46B-4FC2-B04F-30FC8404AB2C}" destId="{E3DD8368-CB7C-4306-8496-D340FE68DD0B}" srcOrd="0" destOrd="0" presId="urn:microsoft.com/office/officeart/2005/8/layout/chevron2"/>
    <dgm:cxn modelId="{D4B4F475-A3AD-46E7-ADF2-730248CAECB9}" type="presParOf" srcId="{55884B20-E5D2-44C9-AD8E-A7052EF01845}" destId="{8021CAE1-B634-4F5F-A3A1-092E76BFC1B6}" srcOrd="0" destOrd="0" presId="urn:microsoft.com/office/officeart/2005/8/layout/chevron2"/>
    <dgm:cxn modelId="{55A2136F-1C9A-449E-8F0E-1414282C0667}" type="presParOf" srcId="{8021CAE1-B634-4F5F-A3A1-092E76BFC1B6}" destId="{6FD8EA23-4F1B-49CA-A65C-244BD879295D}" srcOrd="0" destOrd="0" presId="urn:microsoft.com/office/officeart/2005/8/layout/chevron2"/>
    <dgm:cxn modelId="{4D3B76FB-1AE5-400C-A8E4-874CD81A97CE}" type="presParOf" srcId="{8021CAE1-B634-4F5F-A3A1-092E76BFC1B6}" destId="{C046006B-512A-470C-9D2F-B742A6391168}" srcOrd="1" destOrd="0" presId="urn:microsoft.com/office/officeart/2005/8/layout/chevron2"/>
    <dgm:cxn modelId="{62A3A631-2F2F-4678-9C9B-C0ED2A80E227}" type="presParOf" srcId="{55884B20-E5D2-44C9-AD8E-A7052EF01845}" destId="{A2DF47EF-8A45-47CE-91FF-5ED3C24378BC}" srcOrd="1" destOrd="0" presId="urn:microsoft.com/office/officeart/2005/8/layout/chevron2"/>
    <dgm:cxn modelId="{635DAC91-7CC7-43E5-ADEC-BD7C8CD5219A}" type="presParOf" srcId="{55884B20-E5D2-44C9-AD8E-A7052EF01845}" destId="{BECB32C3-1C7E-4F81-9AE0-39947CC04294}" srcOrd="2" destOrd="0" presId="urn:microsoft.com/office/officeart/2005/8/layout/chevron2"/>
    <dgm:cxn modelId="{DD7299FF-11F8-4506-8447-5E2478C9486D}" type="presParOf" srcId="{BECB32C3-1C7E-4F81-9AE0-39947CC04294}" destId="{C88DACB3-1D9C-4249-9054-CBF61C0F110C}" srcOrd="0" destOrd="0" presId="urn:microsoft.com/office/officeart/2005/8/layout/chevron2"/>
    <dgm:cxn modelId="{15084D5A-52B1-405D-91A6-46385EB229A0}" type="presParOf" srcId="{BECB32C3-1C7E-4F81-9AE0-39947CC04294}" destId="{D77D2983-E0C1-47C2-B70F-0ED6139D2794}" srcOrd="1" destOrd="0" presId="urn:microsoft.com/office/officeart/2005/8/layout/chevron2"/>
    <dgm:cxn modelId="{9DB9FAC7-C963-4AD5-914C-A1D63A9E9D4E}" type="presParOf" srcId="{55884B20-E5D2-44C9-AD8E-A7052EF01845}" destId="{D8F21BFF-076E-4D98-ABFC-192072C7F1B7}" srcOrd="3" destOrd="0" presId="urn:microsoft.com/office/officeart/2005/8/layout/chevron2"/>
    <dgm:cxn modelId="{E6D01706-EDDC-4076-98AE-1C876AD12960}" type="presParOf" srcId="{55884B20-E5D2-44C9-AD8E-A7052EF01845}" destId="{D18595CA-E5BE-4DBC-8363-B5426EDE2BA1}" srcOrd="4" destOrd="0" presId="urn:microsoft.com/office/officeart/2005/8/layout/chevron2"/>
    <dgm:cxn modelId="{780ADFEF-5E06-4D8B-8B89-377D31B0D61B}" type="presParOf" srcId="{D18595CA-E5BE-4DBC-8363-B5426EDE2BA1}" destId="{B8E743D6-5317-4715-A004-72C402A22290}" srcOrd="0" destOrd="0" presId="urn:microsoft.com/office/officeart/2005/8/layout/chevron2"/>
    <dgm:cxn modelId="{D1ABC9FA-5A27-4013-903C-8634348D1F82}" type="presParOf" srcId="{D18595CA-E5BE-4DBC-8363-B5426EDE2BA1}" destId="{E3DD8368-CB7C-4306-8496-D340FE68DD0B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58AAF-D9AC-4437-A45A-1E48076227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AF471-E09C-42F3-9E4D-C8D018B0B91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OLD</a:t>
          </a:r>
          <a:endParaRPr lang="en-US" sz="2400" b="1" dirty="0">
            <a:solidFill>
              <a:schemeClr val="tx1"/>
            </a:solidFill>
          </a:endParaRPr>
        </a:p>
      </dgm:t>
    </dgm:pt>
    <dgm:pt modelId="{3A5EA577-B88E-45B8-8B07-59AD8A6099C1}" type="parTrans" cxnId="{23FC5AB5-3142-4443-8735-2FA237182140}">
      <dgm:prSet/>
      <dgm:spPr/>
      <dgm:t>
        <a:bodyPr/>
        <a:lstStyle/>
        <a:p>
          <a:endParaRPr lang="en-US"/>
        </a:p>
      </dgm:t>
    </dgm:pt>
    <dgm:pt modelId="{4037E9A2-00F6-41E6-8EDE-5536A4FA2E32}" type="sibTrans" cxnId="{23FC5AB5-3142-4443-8735-2FA237182140}">
      <dgm:prSet/>
      <dgm:spPr/>
      <dgm:t>
        <a:bodyPr/>
        <a:lstStyle/>
        <a:p>
          <a:endParaRPr lang="en-US"/>
        </a:p>
      </dgm:t>
    </dgm:pt>
    <dgm:pt modelId="{34DC8B7D-F502-4E5C-BD54-352ED134EB4F}">
      <dgm:prSet phldrT="[Text]" custT="1"/>
      <dgm:spPr/>
      <dgm:t>
        <a:bodyPr/>
        <a:lstStyle/>
        <a:p>
          <a:r>
            <a:rPr lang="en-US" sz="2400" b="1" dirty="0" err="1" smtClean="0"/>
            <a:t>Ars</a:t>
          </a:r>
          <a:r>
            <a:rPr lang="en-US" sz="2400" b="1" dirty="0" smtClean="0"/>
            <a:t>., </a:t>
          </a:r>
          <a:r>
            <a:rPr lang="en-US" sz="2400" b="1" dirty="0" err="1" smtClean="0"/>
            <a:t>Bry</a:t>
          </a:r>
          <a:r>
            <a:rPr lang="en-US" sz="2400" b="1" dirty="0" smtClean="0"/>
            <a:t>., </a:t>
          </a:r>
          <a:r>
            <a:rPr lang="en-US" sz="2400" b="1" dirty="0" err="1" smtClean="0"/>
            <a:t>Ptelea</a:t>
          </a:r>
          <a:r>
            <a:rPr lang="en-US" sz="2400" b="1" dirty="0" smtClean="0"/>
            <a:t> </a:t>
          </a:r>
          <a:r>
            <a:rPr lang="en-US" sz="2400" b="1" dirty="0" err="1" smtClean="0"/>
            <a:t>trifoliaiata</a:t>
          </a:r>
          <a:r>
            <a:rPr lang="en-US" sz="2400" b="1" dirty="0" smtClean="0"/>
            <a:t>, </a:t>
          </a:r>
          <a:r>
            <a:rPr lang="en-US" sz="2400" b="1" dirty="0" err="1" smtClean="0"/>
            <a:t>Rhus</a:t>
          </a:r>
          <a:r>
            <a:rPr lang="en-US" sz="2400" b="1" dirty="0" smtClean="0"/>
            <a:t> t. </a:t>
          </a:r>
          <a:r>
            <a:rPr lang="en-US" sz="3100" dirty="0" smtClean="0"/>
            <a:t>**</a:t>
          </a:r>
          <a:endParaRPr lang="en-US" sz="3100" dirty="0"/>
        </a:p>
      </dgm:t>
    </dgm:pt>
    <dgm:pt modelId="{EBF88D18-662B-4CE3-AE1D-52358DA3F830}" type="parTrans" cxnId="{51FDBC22-4C54-4BE8-ABC7-59C3C46EED96}">
      <dgm:prSet/>
      <dgm:spPr/>
      <dgm:t>
        <a:bodyPr/>
        <a:lstStyle/>
        <a:p>
          <a:endParaRPr lang="en-US"/>
        </a:p>
      </dgm:t>
    </dgm:pt>
    <dgm:pt modelId="{66CE5169-9F0B-4C8E-8020-29B2EF7F95FD}" type="sibTrans" cxnId="{51FDBC22-4C54-4BE8-ABC7-59C3C46EED96}">
      <dgm:prSet/>
      <dgm:spPr/>
      <dgm:t>
        <a:bodyPr/>
        <a:lstStyle/>
        <a:p>
          <a:endParaRPr lang="en-US"/>
        </a:p>
      </dgm:t>
    </dgm:pt>
    <dgm:pt modelId="{7F5C23A3-9E71-43E8-8A81-E61599C3E58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SPOILED</a:t>
          </a:r>
          <a:endParaRPr lang="en-US" sz="2000" b="1" dirty="0">
            <a:solidFill>
              <a:schemeClr val="tx1"/>
            </a:solidFill>
          </a:endParaRPr>
        </a:p>
      </dgm:t>
    </dgm:pt>
    <dgm:pt modelId="{7A91D120-1085-4A61-968D-CA1F8F6A7034}" type="parTrans" cxnId="{D0E971AA-3C0C-40EE-AD86-0FA4BC5310DA}">
      <dgm:prSet/>
      <dgm:spPr/>
      <dgm:t>
        <a:bodyPr/>
        <a:lstStyle/>
        <a:p>
          <a:endParaRPr lang="en-US"/>
        </a:p>
      </dgm:t>
    </dgm:pt>
    <dgm:pt modelId="{87B1583B-0B07-4C60-802E-5381358658C4}" type="sibTrans" cxnId="{D0E971AA-3C0C-40EE-AD86-0FA4BC5310DA}">
      <dgm:prSet/>
      <dgm:spPr/>
      <dgm:t>
        <a:bodyPr/>
        <a:lstStyle/>
        <a:p>
          <a:endParaRPr lang="en-US"/>
        </a:p>
      </dgm:t>
    </dgm:pt>
    <dgm:pt modelId="{6230B778-152E-4CB7-AB41-34924C48A04B}">
      <dgm:prSet phldrT="[Text]" custT="1"/>
      <dgm:spPr/>
      <dgm:t>
        <a:bodyPr/>
        <a:lstStyle/>
        <a:p>
          <a:r>
            <a:rPr lang="en-US" sz="2400" b="1" dirty="0" err="1" smtClean="0"/>
            <a:t>Bry</a:t>
          </a:r>
          <a:r>
            <a:rPr lang="en-US" sz="2400" b="1" dirty="0" smtClean="0"/>
            <a:t>., </a:t>
          </a:r>
          <a:r>
            <a:rPr lang="en-US" sz="2400" b="1" dirty="0" err="1" smtClean="0"/>
            <a:t>Phos</a:t>
          </a:r>
          <a:r>
            <a:rPr lang="en-US" sz="2400" b="1" dirty="0" smtClean="0"/>
            <a:t>. a., </a:t>
          </a:r>
          <a:r>
            <a:rPr lang="en-US" sz="2400" b="1" dirty="0" err="1" smtClean="0"/>
            <a:t>Rhus</a:t>
          </a:r>
          <a:r>
            <a:rPr lang="en-US" sz="2400" b="1" dirty="0" smtClean="0"/>
            <a:t> t   </a:t>
          </a:r>
          <a:r>
            <a:rPr lang="en-US" sz="2400" dirty="0" smtClean="0"/>
            <a:t>*</a:t>
          </a:r>
          <a:endParaRPr lang="en-US" sz="2400" dirty="0"/>
        </a:p>
      </dgm:t>
    </dgm:pt>
    <dgm:pt modelId="{074F5F26-7BF8-467C-A327-B88FF16AF296}" type="parTrans" cxnId="{9B928569-4016-4E6A-90AA-F9CF09CD663B}">
      <dgm:prSet/>
      <dgm:spPr/>
      <dgm:t>
        <a:bodyPr/>
        <a:lstStyle/>
        <a:p>
          <a:endParaRPr lang="en-US"/>
        </a:p>
      </dgm:t>
    </dgm:pt>
    <dgm:pt modelId="{D186968C-3FA1-437B-AFF1-4F6A33B848C2}" type="sibTrans" cxnId="{9B928569-4016-4E6A-90AA-F9CF09CD663B}">
      <dgm:prSet/>
      <dgm:spPr/>
      <dgm:t>
        <a:bodyPr/>
        <a:lstStyle/>
        <a:p>
          <a:endParaRPr lang="en-US"/>
        </a:p>
      </dgm:t>
    </dgm:pt>
    <dgm:pt modelId="{55884B20-E5D2-44C9-AD8E-A7052EF01845}" type="pres">
      <dgm:prSet presAssocID="{9EC58AAF-D9AC-4437-A45A-1E48076227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1CAE1-B634-4F5F-A3A1-092E76BFC1B6}" type="pres">
      <dgm:prSet presAssocID="{D06AF471-E09C-42F3-9E4D-C8D018B0B91F}" presName="composite" presStyleCnt="0"/>
      <dgm:spPr/>
    </dgm:pt>
    <dgm:pt modelId="{6FD8EA23-4F1B-49CA-A65C-244BD879295D}" type="pres">
      <dgm:prSet presAssocID="{D06AF471-E09C-42F3-9E4D-C8D018B0B91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6006B-512A-470C-9D2F-B742A6391168}" type="pres">
      <dgm:prSet presAssocID="{D06AF471-E09C-42F3-9E4D-C8D018B0B91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F47EF-8A45-47CE-91FF-5ED3C24378BC}" type="pres">
      <dgm:prSet presAssocID="{4037E9A2-00F6-41E6-8EDE-5536A4FA2E32}" presName="sp" presStyleCnt="0"/>
      <dgm:spPr/>
    </dgm:pt>
    <dgm:pt modelId="{BECB32C3-1C7E-4F81-9AE0-39947CC04294}" type="pres">
      <dgm:prSet presAssocID="{7F5C23A3-9E71-43E8-8A81-E61599C3E586}" presName="composite" presStyleCnt="0"/>
      <dgm:spPr/>
    </dgm:pt>
    <dgm:pt modelId="{C88DACB3-1D9C-4249-9054-CBF61C0F110C}" type="pres">
      <dgm:prSet presAssocID="{7F5C23A3-9E71-43E8-8A81-E61599C3E58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D2983-E0C1-47C2-B70F-0ED6139D2794}" type="pres">
      <dgm:prSet presAssocID="{7F5C23A3-9E71-43E8-8A81-E61599C3E58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928569-4016-4E6A-90AA-F9CF09CD663B}" srcId="{7F5C23A3-9E71-43E8-8A81-E61599C3E586}" destId="{6230B778-152E-4CB7-AB41-34924C48A04B}" srcOrd="0" destOrd="0" parTransId="{074F5F26-7BF8-467C-A327-B88FF16AF296}" sibTransId="{D186968C-3FA1-437B-AFF1-4F6A33B848C2}"/>
    <dgm:cxn modelId="{51FDBC22-4C54-4BE8-ABC7-59C3C46EED96}" srcId="{D06AF471-E09C-42F3-9E4D-C8D018B0B91F}" destId="{34DC8B7D-F502-4E5C-BD54-352ED134EB4F}" srcOrd="0" destOrd="0" parTransId="{EBF88D18-662B-4CE3-AE1D-52358DA3F830}" sibTransId="{66CE5169-9F0B-4C8E-8020-29B2EF7F95FD}"/>
    <dgm:cxn modelId="{2F6D9541-3847-4E6A-B006-1923C17838B8}" type="presOf" srcId="{9EC58AAF-D9AC-4437-A45A-1E48076227C1}" destId="{55884B20-E5D2-44C9-AD8E-A7052EF01845}" srcOrd="0" destOrd="0" presId="urn:microsoft.com/office/officeart/2005/8/layout/chevron2"/>
    <dgm:cxn modelId="{23FC5AB5-3142-4443-8735-2FA237182140}" srcId="{9EC58AAF-D9AC-4437-A45A-1E48076227C1}" destId="{D06AF471-E09C-42F3-9E4D-C8D018B0B91F}" srcOrd="0" destOrd="0" parTransId="{3A5EA577-B88E-45B8-8B07-59AD8A6099C1}" sibTransId="{4037E9A2-00F6-41E6-8EDE-5536A4FA2E32}"/>
    <dgm:cxn modelId="{D0E971AA-3C0C-40EE-AD86-0FA4BC5310DA}" srcId="{9EC58AAF-D9AC-4437-A45A-1E48076227C1}" destId="{7F5C23A3-9E71-43E8-8A81-E61599C3E586}" srcOrd="1" destOrd="0" parTransId="{7A91D120-1085-4A61-968D-CA1F8F6A7034}" sibTransId="{87B1583B-0B07-4C60-802E-5381358658C4}"/>
    <dgm:cxn modelId="{4E273B46-EDD0-466E-8298-8EDA57F8D906}" type="presOf" srcId="{7F5C23A3-9E71-43E8-8A81-E61599C3E586}" destId="{C88DACB3-1D9C-4249-9054-CBF61C0F110C}" srcOrd="0" destOrd="0" presId="urn:microsoft.com/office/officeart/2005/8/layout/chevron2"/>
    <dgm:cxn modelId="{5060F7B8-65FA-4398-9585-63031943E3A0}" type="presOf" srcId="{34DC8B7D-F502-4E5C-BD54-352ED134EB4F}" destId="{C046006B-512A-470C-9D2F-B742A6391168}" srcOrd="0" destOrd="0" presId="urn:microsoft.com/office/officeart/2005/8/layout/chevron2"/>
    <dgm:cxn modelId="{20EA68A2-8B28-4E8F-A782-E7C3CEA60819}" type="presOf" srcId="{6230B778-152E-4CB7-AB41-34924C48A04B}" destId="{D77D2983-E0C1-47C2-B70F-0ED6139D2794}" srcOrd="0" destOrd="0" presId="urn:microsoft.com/office/officeart/2005/8/layout/chevron2"/>
    <dgm:cxn modelId="{CB3B3177-1D9E-49B8-A7E2-06CA6D2BAD7F}" type="presOf" srcId="{D06AF471-E09C-42F3-9E4D-C8D018B0B91F}" destId="{6FD8EA23-4F1B-49CA-A65C-244BD879295D}" srcOrd="0" destOrd="0" presId="urn:microsoft.com/office/officeart/2005/8/layout/chevron2"/>
    <dgm:cxn modelId="{EEA43BE5-D3ED-46A2-9C97-CC2664E4E010}" type="presParOf" srcId="{55884B20-E5D2-44C9-AD8E-A7052EF01845}" destId="{8021CAE1-B634-4F5F-A3A1-092E76BFC1B6}" srcOrd="0" destOrd="0" presId="urn:microsoft.com/office/officeart/2005/8/layout/chevron2"/>
    <dgm:cxn modelId="{EC663D51-5C06-428C-A021-3F3258922735}" type="presParOf" srcId="{8021CAE1-B634-4F5F-A3A1-092E76BFC1B6}" destId="{6FD8EA23-4F1B-49CA-A65C-244BD879295D}" srcOrd="0" destOrd="0" presId="urn:microsoft.com/office/officeart/2005/8/layout/chevron2"/>
    <dgm:cxn modelId="{73EB7496-2912-429F-9EC5-27920F6F75C6}" type="presParOf" srcId="{8021CAE1-B634-4F5F-A3A1-092E76BFC1B6}" destId="{C046006B-512A-470C-9D2F-B742A6391168}" srcOrd="1" destOrd="0" presId="urn:microsoft.com/office/officeart/2005/8/layout/chevron2"/>
    <dgm:cxn modelId="{4979B1E4-D6F3-418F-AFD5-5713E2808E6F}" type="presParOf" srcId="{55884B20-E5D2-44C9-AD8E-A7052EF01845}" destId="{A2DF47EF-8A45-47CE-91FF-5ED3C24378BC}" srcOrd="1" destOrd="0" presId="urn:microsoft.com/office/officeart/2005/8/layout/chevron2"/>
    <dgm:cxn modelId="{05D45059-2E14-457F-A180-4C75D4B1E001}" type="presParOf" srcId="{55884B20-E5D2-44C9-AD8E-A7052EF01845}" destId="{BECB32C3-1C7E-4F81-9AE0-39947CC04294}" srcOrd="2" destOrd="0" presId="urn:microsoft.com/office/officeart/2005/8/layout/chevron2"/>
    <dgm:cxn modelId="{EE7F20D4-8F51-4614-8295-A00B6DAE0512}" type="presParOf" srcId="{BECB32C3-1C7E-4F81-9AE0-39947CC04294}" destId="{C88DACB3-1D9C-4249-9054-CBF61C0F110C}" srcOrd="0" destOrd="0" presId="urn:microsoft.com/office/officeart/2005/8/layout/chevron2"/>
    <dgm:cxn modelId="{F4F04D78-8750-48BC-A515-8F85262EC8DE}" type="presParOf" srcId="{BECB32C3-1C7E-4F81-9AE0-39947CC04294}" destId="{D77D2983-E0C1-47C2-B70F-0ED6139D2794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58AAF-D9AC-4437-A45A-1E48076227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AF471-E09C-42F3-9E4D-C8D018B0B91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SPOILED</a:t>
          </a:r>
          <a:endParaRPr lang="en-US" sz="2000" b="1" dirty="0">
            <a:solidFill>
              <a:schemeClr val="tx1"/>
            </a:solidFill>
          </a:endParaRPr>
        </a:p>
      </dgm:t>
    </dgm:pt>
    <dgm:pt modelId="{3A5EA577-B88E-45B8-8B07-59AD8A6099C1}" type="parTrans" cxnId="{23FC5AB5-3142-4443-8735-2FA237182140}">
      <dgm:prSet/>
      <dgm:spPr/>
      <dgm:t>
        <a:bodyPr/>
        <a:lstStyle/>
        <a:p>
          <a:endParaRPr lang="en-US"/>
        </a:p>
      </dgm:t>
    </dgm:pt>
    <dgm:pt modelId="{4037E9A2-00F6-41E6-8EDE-5536A4FA2E32}" type="sibTrans" cxnId="{23FC5AB5-3142-4443-8735-2FA237182140}">
      <dgm:prSet/>
      <dgm:spPr/>
      <dgm:t>
        <a:bodyPr/>
        <a:lstStyle/>
        <a:p>
          <a:endParaRPr lang="en-US"/>
        </a:p>
      </dgm:t>
    </dgm:pt>
    <dgm:pt modelId="{34DC8B7D-F502-4E5C-BD54-352ED134EB4F}">
      <dgm:prSet phldrT="[Text]"/>
      <dgm:spPr/>
      <dgm:t>
        <a:bodyPr/>
        <a:lstStyle/>
        <a:p>
          <a:r>
            <a:rPr lang="en-US" b="1" dirty="0" err="1" smtClean="0"/>
            <a:t>Actea</a:t>
          </a:r>
          <a:r>
            <a:rPr lang="en-US" b="1" dirty="0" smtClean="0"/>
            <a:t> </a:t>
          </a:r>
          <a:r>
            <a:rPr lang="en-US" b="1" dirty="0" err="1" smtClean="0"/>
            <a:t>spictata</a:t>
          </a:r>
          <a:r>
            <a:rPr lang="en-US" b="1" dirty="0" smtClean="0"/>
            <a:t>  </a:t>
          </a:r>
          <a:r>
            <a:rPr lang="en-US" dirty="0" smtClean="0"/>
            <a:t>*</a:t>
          </a:r>
          <a:endParaRPr lang="en-US" dirty="0"/>
        </a:p>
      </dgm:t>
    </dgm:pt>
    <dgm:pt modelId="{EBF88D18-662B-4CE3-AE1D-52358DA3F830}" type="parTrans" cxnId="{51FDBC22-4C54-4BE8-ABC7-59C3C46EED96}">
      <dgm:prSet/>
      <dgm:spPr/>
      <dgm:t>
        <a:bodyPr/>
        <a:lstStyle/>
        <a:p>
          <a:endParaRPr lang="en-US"/>
        </a:p>
      </dgm:t>
    </dgm:pt>
    <dgm:pt modelId="{66CE5169-9F0B-4C8E-8020-29B2EF7F95FD}" type="sibTrans" cxnId="{51FDBC22-4C54-4BE8-ABC7-59C3C46EED96}">
      <dgm:prSet/>
      <dgm:spPr/>
      <dgm:t>
        <a:bodyPr/>
        <a:lstStyle/>
        <a:p>
          <a:endParaRPr lang="en-US"/>
        </a:p>
      </dgm:t>
    </dgm:pt>
    <dgm:pt modelId="{7F5C23A3-9E71-43E8-8A81-E61599C3E58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Pain in abdomen</a:t>
          </a:r>
          <a:endParaRPr lang="en-US" sz="2000" b="1" dirty="0">
            <a:solidFill>
              <a:schemeClr val="tx1"/>
            </a:solidFill>
          </a:endParaRPr>
        </a:p>
      </dgm:t>
    </dgm:pt>
    <dgm:pt modelId="{7A91D120-1085-4A61-968D-CA1F8F6A7034}" type="parTrans" cxnId="{D0E971AA-3C0C-40EE-AD86-0FA4BC5310DA}">
      <dgm:prSet/>
      <dgm:spPr/>
      <dgm:t>
        <a:bodyPr/>
        <a:lstStyle/>
        <a:p>
          <a:endParaRPr lang="en-US"/>
        </a:p>
      </dgm:t>
    </dgm:pt>
    <dgm:pt modelId="{87B1583B-0B07-4C60-802E-5381358658C4}" type="sibTrans" cxnId="{D0E971AA-3C0C-40EE-AD86-0FA4BC5310DA}">
      <dgm:prSet/>
      <dgm:spPr/>
      <dgm:t>
        <a:bodyPr/>
        <a:lstStyle/>
        <a:p>
          <a:endParaRPr lang="en-US"/>
        </a:p>
      </dgm:t>
    </dgm:pt>
    <dgm:pt modelId="{6230B778-152E-4CB7-AB41-34924C48A04B}">
      <dgm:prSet phldrT="[Text]"/>
      <dgm:spPr/>
      <dgm:t>
        <a:bodyPr/>
        <a:lstStyle/>
        <a:p>
          <a:r>
            <a:rPr lang="en-US" b="1" dirty="0" err="1" smtClean="0"/>
            <a:t>Coloc</a:t>
          </a:r>
          <a:r>
            <a:rPr lang="en-US" b="1" dirty="0" smtClean="0"/>
            <a:t>., </a:t>
          </a:r>
          <a:r>
            <a:rPr lang="en-US" b="1" dirty="0" err="1" smtClean="0"/>
            <a:t>Veratrum</a:t>
          </a:r>
          <a:r>
            <a:rPr lang="en-US" b="1" dirty="0" smtClean="0"/>
            <a:t> </a:t>
          </a:r>
          <a:r>
            <a:rPr lang="en-US" dirty="0" smtClean="0"/>
            <a:t>***, </a:t>
          </a:r>
          <a:endParaRPr lang="en-US" dirty="0"/>
        </a:p>
      </dgm:t>
    </dgm:pt>
    <dgm:pt modelId="{074F5F26-7BF8-467C-A327-B88FF16AF296}" type="parTrans" cxnId="{9B928569-4016-4E6A-90AA-F9CF09CD663B}">
      <dgm:prSet/>
      <dgm:spPr/>
      <dgm:t>
        <a:bodyPr/>
        <a:lstStyle/>
        <a:p>
          <a:endParaRPr lang="en-US"/>
        </a:p>
      </dgm:t>
    </dgm:pt>
    <dgm:pt modelId="{D186968C-3FA1-437B-AFF1-4F6A33B848C2}" type="sibTrans" cxnId="{9B928569-4016-4E6A-90AA-F9CF09CD663B}">
      <dgm:prSet/>
      <dgm:spPr/>
      <dgm:t>
        <a:bodyPr/>
        <a:lstStyle/>
        <a:p>
          <a:endParaRPr lang="en-US"/>
        </a:p>
      </dgm:t>
    </dgm:pt>
    <dgm:pt modelId="{246A527D-1650-4DF9-A0EE-D835214F1A4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ORANGES</a:t>
          </a:r>
        </a:p>
        <a:p>
          <a:r>
            <a:rPr lang="en-US" sz="1800" b="1" dirty="0" smtClean="0">
              <a:solidFill>
                <a:schemeClr val="tx1"/>
              </a:solidFill>
            </a:rPr>
            <a:t>ORANGE JUICES</a:t>
          </a:r>
          <a:endParaRPr lang="en-US" sz="1800" b="1" dirty="0">
            <a:solidFill>
              <a:schemeClr val="tx1"/>
            </a:solidFill>
          </a:endParaRPr>
        </a:p>
      </dgm:t>
    </dgm:pt>
    <dgm:pt modelId="{700EDB4C-B3FC-4AC1-A5B7-79DAE069788D}" type="parTrans" cxnId="{40D73F1E-AABE-4740-9DE9-715ADC5F98EB}">
      <dgm:prSet/>
      <dgm:spPr/>
      <dgm:t>
        <a:bodyPr/>
        <a:lstStyle/>
        <a:p>
          <a:endParaRPr lang="en-US"/>
        </a:p>
      </dgm:t>
    </dgm:pt>
    <dgm:pt modelId="{EAB55E1C-4714-48BA-A997-072D4F627EB5}" type="sibTrans" cxnId="{40D73F1E-AABE-4740-9DE9-715ADC5F98EB}">
      <dgm:prSet/>
      <dgm:spPr/>
      <dgm:t>
        <a:bodyPr/>
        <a:lstStyle/>
        <a:p>
          <a:endParaRPr lang="en-US"/>
        </a:p>
      </dgm:t>
    </dgm:pt>
    <dgm:pt modelId="{2625278A-E46B-4FC2-B04F-30FC8404AB2C}">
      <dgm:prSet phldrT="[Text]"/>
      <dgm:spPr/>
      <dgm:t>
        <a:bodyPr/>
        <a:lstStyle/>
        <a:p>
          <a:r>
            <a:rPr lang="en-US" dirty="0" smtClean="0"/>
            <a:t>Oleander  ***</a:t>
          </a:r>
          <a:endParaRPr lang="en-US" dirty="0"/>
        </a:p>
      </dgm:t>
    </dgm:pt>
    <dgm:pt modelId="{31570E90-501B-4A2D-BB9C-26CC0AD83874}" type="parTrans" cxnId="{CE7B050F-402A-43D8-ACD8-8AAF942731AF}">
      <dgm:prSet/>
      <dgm:spPr/>
      <dgm:t>
        <a:bodyPr/>
        <a:lstStyle/>
        <a:p>
          <a:endParaRPr lang="en-US"/>
        </a:p>
      </dgm:t>
    </dgm:pt>
    <dgm:pt modelId="{E20A3373-BF40-44EE-9ACA-C8D01376F3AC}" type="sibTrans" cxnId="{CE7B050F-402A-43D8-ACD8-8AAF942731AF}">
      <dgm:prSet/>
      <dgm:spPr/>
      <dgm:t>
        <a:bodyPr/>
        <a:lstStyle/>
        <a:p>
          <a:endParaRPr lang="en-US"/>
        </a:p>
      </dgm:t>
    </dgm:pt>
    <dgm:pt modelId="{5902E02F-283C-4608-90FF-E580F3C5F516}">
      <dgm:prSet phldrT="[Text]"/>
      <dgm:spPr/>
      <dgm:t>
        <a:bodyPr/>
        <a:lstStyle/>
        <a:p>
          <a:r>
            <a:rPr lang="en-US" dirty="0" smtClean="0"/>
            <a:t>Med., Scorpio </a:t>
          </a:r>
          <a:r>
            <a:rPr lang="en-US" dirty="0" err="1" smtClean="0"/>
            <a:t>europaeus</a:t>
          </a:r>
          <a:r>
            <a:rPr lang="en-US" dirty="0" smtClean="0"/>
            <a:t>* </a:t>
          </a:r>
          <a:endParaRPr lang="en-US" dirty="0"/>
        </a:p>
      </dgm:t>
    </dgm:pt>
    <dgm:pt modelId="{A8E05B25-6ECD-463A-87E7-D41F5C448076}" type="parTrans" cxnId="{2EE841C7-88B4-490B-A063-C419782B65B7}">
      <dgm:prSet/>
      <dgm:spPr/>
      <dgm:t>
        <a:bodyPr/>
        <a:lstStyle/>
        <a:p>
          <a:endParaRPr lang="en-US"/>
        </a:p>
      </dgm:t>
    </dgm:pt>
    <dgm:pt modelId="{DD2B2F56-F910-44ED-922F-0EB80BD5AFEF}" type="sibTrans" cxnId="{2EE841C7-88B4-490B-A063-C419782B65B7}">
      <dgm:prSet/>
      <dgm:spPr/>
      <dgm:t>
        <a:bodyPr/>
        <a:lstStyle/>
        <a:p>
          <a:endParaRPr lang="en-US"/>
        </a:p>
      </dgm:t>
    </dgm:pt>
    <dgm:pt modelId="{55884B20-E5D2-44C9-AD8E-A7052EF01845}" type="pres">
      <dgm:prSet presAssocID="{9EC58AAF-D9AC-4437-A45A-1E48076227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1CAE1-B634-4F5F-A3A1-092E76BFC1B6}" type="pres">
      <dgm:prSet presAssocID="{D06AF471-E09C-42F3-9E4D-C8D018B0B91F}" presName="composite" presStyleCnt="0"/>
      <dgm:spPr/>
    </dgm:pt>
    <dgm:pt modelId="{6FD8EA23-4F1B-49CA-A65C-244BD879295D}" type="pres">
      <dgm:prSet presAssocID="{D06AF471-E09C-42F3-9E4D-C8D018B0B91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6006B-512A-470C-9D2F-B742A6391168}" type="pres">
      <dgm:prSet presAssocID="{D06AF471-E09C-42F3-9E4D-C8D018B0B91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F47EF-8A45-47CE-91FF-5ED3C24378BC}" type="pres">
      <dgm:prSet presAssocID="{4037E9A2-00F6-41E6-8EDE-5536A4FA2E32}" presName="sp" presStyleCnt="0"/>
      <dgm:spPr/>
    </dgm:pt>
    <dgm:pt modelId="{BECB32C3-1C7E-4F81-9AE0-39947CC04294}" type="pres">
      <dgm:prSet presAssocID="{7F5C23A3-9E71-43E8-8A81-E61599C3E586}" presName="composite" presStyleCnt="0"/>
      <dgm:spPr/>
    </dgm:pt>
    <dgm:pt modelId="{C88DACB3-1D9C-4249-9054-CBF61C0F110C}" type="pres">
      <dgm:prSet presAssocID="{7F5C23A3-9E71-43E8-8A81-E61599C3E58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D2983-E0C1-47C2-B70F-0ED6139D2794}" type="pres">
      <dgm:prSet presAssocID="{7F5C23A3-9E71-43E8-8A81-E61599C3E58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21BFF-076E-4D98-ABFC-192072C7F1B7}" type="pres">
      <dgm:prSet presAssocID="{87B1583B-0B07-4C60-802E-5381358658C4}" presName="sp" presStyleCnt="0"/>
      <dgm:spPr/>
    </dgm:pt>
    <dgm:pt modelId="{D18595CA-E5BE-4DBC-8363-B5426EDE2BA1}" type="pres">
      <dgm:prSet presAssocID="{246A527D-1650-4DF9-A0EE-D835214F1A42}" presName="composite" presStyleCnt="0"/>
      <dgm:spPr/>
    </dgm:pt>
    <dgm:pt modelId="{B8E743D6-5317-4715-A004-72C402A22290}" type="pres">
      <dgm:prSet presAssocID="{246A527D-1650-4DF9-A0EE-D835214F1A4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D8368-CB7C-4306-8496-D340FE68DD0B}" type="pres">
      <dgm:prSet presAssocID="{246A527D-1650-4DF9-A0EE-D835214F1A4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928569-4016-4E6A-90AA-F9CF09CD663B}" srcId="{7F5C23A3-9E71-43E8-8A81-E61599C3E586}" destId="{6230B778-152E-4CB7-AB41-34924C48A04B}" srcOrd="0" destOrd="0" parTransId="{074F5F26-7BF8-467C-A327-B88FF16AF296}" sibTransId="{D186968C-3FA1-437B-AFF1-4F6A33B848C2}"/>
    <dgm:cxn modelId="{7730D2A5-19F4-4EA0-B07D-AB533B72A86C}" type="presOf" srcId="{6230B778-152E-4CB7-AB41-34924C48A04B}" destId="{D77D2983-E0C1-47C2-B70F-0ED6139D2794}" srcOrd="0" destOrd="0" presId="urn:microsoft.com/office/officeart/2005/8/layout/chevron2"/>
    <dgm:cxn modelId="{51FDBC22-4C54-4BE8-ABC7-59C3C46EED96}" srcId="{D06AF471-E09C-42F3-9E4D-C8D018B0B91F}" destId="{34DC8B7D-F502-4E5C-BD54-352ED134EB4F}" srcOrd="0" destOrd="0" parTransId="{EBF88D18-662B-4CE3-AE1D-52358DA3F830}" sibTransId="{66CE5169-9F0B-4C8E-8020-29B2EF7F95FD}"/>
    <dgm:cxn modelId="{533F22C6-275C-4956-A255-84D7769102F7}" type="presOf" srcId="{5902E02F-283C-4608-90FF-E580F3C5F516}" destId="{E3DD8368-CB7C-4306-8496-D340FE68DD0B}" srcOrd="0" destOrd="1" presId="urn:microsoft.com/office/officeart/2005/8/layout/chevron2"/>
    <dgm:cxn modelId="{CE7B050F-402A-43D8-ACD8-8AAF942731AF}" srcId="{246A527D-1650-4DF9-A0EE-D835214F1A42}" destId="{2625278A-E46B-4FC2-B04F-30FC8404AB2C}" srcOrd="0" destOrd="0" parTransId="{31570E90-501B-4A2D-BB9C-26CC0AD83874}" sibTransId="{E20A3373-BF40-44EE-9ACA-C8D01376F3AC}"/>
    <dgm:cxn modelId="{1CE14F18-7F3C-4158-8161-B7D93249B54D}" type="presOf" srcId="{2625278A-E46B-4FC2-B04F-30FC8404AB2C}" destId="{E3DD8368-CB7C-4306-8496-D340FE68DD0B}" srcOrd="0" destOrd="0" presId="urn:microsoft.com/office/officeart/2005/8/layout/chevron2"/>
    <dgm:cxn modelId="{23FC5AB5-3142-4443-8735-2FA237182140}" srcId="{9EC58AAF-D9AC-4437-A45A-1E48076227C1}" destId="{D06AF471-E09C-42F3-9E4D-C8D018B0B91F}" srcOrd="0" destOrd="0" parTransId="{3A5EA577-B88E-45B8-8B07-59AD8A6099C1}" sibTransId="{4037E9A2-00F6-41E6-8EDE-5536A4FA2E32}"/>
    <dgm:cxn modelId="{6094348A-9F67-4F68-91F4-6A0FBB032842}" type="presOf" srcId="{7F5C23A3-9E71-43E8-8A81-E61599C3E586}" destId="{C88DACB3-1D9C-4249-9054-CBF61C0F110C}" srcOrd="0" destOrd="0" presId="urn:microsoft.com/office/officeart/2005/8/layout/chevron2"/>
    <dgm:cxn modelId="{D0E971AA-3C0C-40EE-AD86-0FA4BC5310DA}" srcId="{9EC58AAF-D9AC-4437-A45A-1E48076227C1}" destId="{7F5C23A3-9E71-43E8-8A81-E61599C3E586}" srcOrd="1" destOrd="0" parTransId="{7A91D120-1085-4A61-968D-CA1F8F6A7034}" sibTransId="{87B1583B-0B07-4C60-802E-5381358658C4}"/>
    <dgm:cxn modelId="{298902DB-6574-4D92-8AF8-22C512BE096E}" type="presOf" srcId="{D06AF471-E09C-42F3-9E4D-C8D018B0B91F}" destId="{6FD8EA23-4F1B-49CA-A65C-244BD879295D}" srcOrd="0" destOrd="0" presId="urn:microsoft.com/office/officeart/2005/8/layout/chevron2"/>
    <dgm:cxn modelId="{9647DEF7-EF34-449A-9456-99AA1A9B2C17}" type="presOf" srcId="{246A527D-1650-4DF9-A0EE-D835214F1A42}" destId="{B8E743D6-5317-4715-A004-72C402A22290}" srcOrd="0" destOrd="0" presId="urn:microsoft.com/office/officeart/2005/8/layout/chevron2"/>
    <dgm:cxn modelId="{ECF1FD35-DDDC-440C-8029-921484F25D51}" type="presOf" srcId="{9EC58AAF-D9AC-4437-A45A-1E48076227C1}" destId="{55884B20-E5D2-44C9-AD8E-A7052EF01845}" srcOrd="0" destOrd="0" presId="urn:microsoft.com/office/officeart/2005/8/layout/chevron2"/>
    <dgm:cxn modelId="{40D73F1E-AABE-4740-9DE9-715ADC5F98EB}" srcId="{9EC58AAF-D9AC-4437-A45A-1E48076227C1}" destId="{246A527D-1650-4DF9-A0EE-D835214F1A42}" srcOrd="2" destOrd="0" parTransId="{700EDB4C-B3FC-4AC1-A5B7-79DAE069788D}" sibTransId="{EAB55E1C-4714-48BA-A997-072D4F627EB5}"/>
    <dgm:cxn modelId="{2EE841C7-88B4-490B-A063-C419782B65B7}" srcId="{246A527D-1650-4DF9-A0EE-D835214F1A42}" destId="{5902E02F-283C-4608-90FF-E580F3C5F516}" srcOrd="1" destOrd="0" parTransId="{A8E05B25-6ECD-463A-87E7-D41F5C448076}" sibTransId="{DD2B2F56-F910-44ED-922F-0EB80BD5AFEF}"/>
    <dgm:cxn modelId="{0B41D52A-C7AD-49FE-B3C2-3837507666C3}" type="presOf" srcId="{34DC8B7D-F502-4E5C-BD54-352ED134EB4F}" destId="{C046006B-512A-470C-9D2F-B742A6391168}" srcOrd="0" destOrd="0" presId="urn:microsoft.com/office/officeart/2005/8/layout/chevron2"/>
    <dgm:cxn modelId="{7AC717FC-EEA9-4879-B85E-A02A40128BC9}" type="presParOf" srcId="{55884B20-E5D2-44C9-AD8E-A7052EF01845}" destId="{8021CAE1-B634-4F5F-A3A1-092E76BFC1B6}" srcOrd="0" destOrd="0" presId="urn:microsoft.com/office/officeart/2005/8/layout/chevron2"/>
    <dgm:cxn modelId="{82F90E14-47B9-415A-96D1-7DFF2F05AE1C}" type="presParOf" srcId="{8021CAE1-B634-4F5F-A3A1-092E76BFC1B6}" destId="{6FD8EA23-4F1B-49CA-A65C-244BD879295D}" srcOrd="0" destOrd="0" presId="urn:microsoft.com/office/officeart/2005/8/layout/chevron2"/>
    <dgm:cxn modelId="{8F24969D-630F-4CE6-BD27-CD0DA2B43D90}" type="presParOf" srcId="{8021CAE1-B634-4F5F-A3A1-092E76BFC1B6}" destId="{C046006B-512A-470C-9D2F-B742A6391168}" srcOrd="1" destOrd="0" presId="urn:microsoft.com/office/officeart/2005/8/layout/chevron2"/>
    <dgm:cxn modelId="{143B0E9D-99F1-415C-8B6B-0FD0B7E3B10B}" type="presParOf" srcId="{55884B20-E5D2-44C9-AD8E-A7052EF01845}" destId="{A2DF47EF-8A45-47CE-91FF-5ED3C24378BC}" srcOrd="1" destOrd="0" presId="urn:microsoft.com/office/officeart/2005/8/layout/chevron2"/>
    <dgm:cxn modelId="{0E6580C9-A58A-4B72-A2AD-C1F215EBC0C0}" type="presParOf" srcId="{55884B20-E5D2-44C9-AD8E-A7052EF01845}" destId="{BECB32C3-1C7E-4F81-9AE0-39947CC04294}" srcOrd="2" destOrd="0" presId="urn:microsoft.com/office/officeart/2005/8/layout/chevron2"/>
    <dgm:cxn modelId="{3503B7FF-133D-4A04-80A1-5FB99CF27121}" type="presParOf" srcId="{BECB32C3-1C7E-4F81-9AE0-39947CC04294}" destId="{C88DACB3-1D9C-4249-9054-CBF61C0F110C}" srcOrd="0" destOrd="0" presId="urn:microsoft.com/office/officeart/2005/8/layout/chevron2"/>
    <dgm:cxn modelId="{4BE7614A-0DEF-456D-9D4C-D4058914EC88}" type="presParOf" srcId="{BECB32C3-1C7E-4F81-9AE0-39947CC04294}" destId="{D77D2983-E0C1-47C2-B70F-0ED6139D2794}" srcOrd="1" destOrd="0" presId="urn:microsoft.com/office/officeart/2005/8/layout/chevron2"/>
    <dgm:cxn modelId="{52B6412F-65EC-4FB3-8000-0507174DA6CD}" type="presParOf" srcId="{55884B20-E5D2-44C9-AD8E-A7052EF01845}" destId="{D8F21BFF-076E-4D98-ABFC-192072C7F1B7}" srcOrd="3" destOrd="0" presId="urn:microsoft.com/office/officeart/2005/8/layout/chevron2"/>
    <dgm:cxn modelId="{5BE82EB1-C125-4C74-92EC-38AEDC991703}" type="presParOf" srcId="{55884B20-E5D2-44C9-AD8E-A7052EF01845}" destId="{D18595CA-E5BE-4DBC-8363-B5426EDE2BA1}" srcOrd="4" destOrd="0" presId="urn:microsoft.com/office/officeart/2005/8/layout/chevron2"/>
    <dgm:cxn modelId="{4CC81DDA-B19F-4355-AB10-9F23B2556517}" type="presParOf" srcId="{D18595CA-E5BE-4DBC-8363-B5426EDE2BA1}" destId="{B8E743D6-5317-4715-A004-72C402A22290}" srcOrd="0" destOrd="0" presId="urn:microsoft.com/office/officeart/2005/8/layout/chevron2"/>
    <dgm:cxn modelId="{C9A62300-B77E-4C07-8A12-2CF1D90799D2}" type="presParOf" srcId="{D18595CA-E5BE-4DBC-8363-B5426EDE2BA1}" destId="{E3DD8368-CB7C-4306-8496-D340FE68DD0B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C58AAF-D9AC-4437-A45A-1E48076227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AF471-E09C-42F3-9E4D-C8D018B0B91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TOMATOES</a:t>
          </a:r>
          <a:endParaRPr lang="en-US" sz="1600" b="1" dirty="0">
            <a:solidFill>
              <a:schemeClr val="tx1"/>
            </a:solidFill>
          </a:endParaRPr>
        </a:p>
      </dgm:t>
    </dgm:pt>
    <dgm:pt modelId="{3A5EA577-B88E-45B8-8B07-59AD8A6099C1}" type="parTrans" cxnId="{23FC5AB5-3142-4443-8735-2FA237182140}">
      <dgm:prSet/>
      <dgm:spPr/>
      <dgm:t>
        <a:bodyPr/>
        <a:lstStyle/>
        <a:p>
          <a:endParaRPr lang="en-US"/>
        </a:p>
      </dgm:t>
    </dgm:pt>
    <dgm:pt modelId="{4037E9A2-00F6-41E6-8EDE-5536A4FA2E32}" type="sibTrans" cxnId="{23FC5AB5-3142-4443-8735-2FA237182140}">
      <dgm:prSet/>
      <dgm:spPr/>
      <dgm:t>
        <a:bodyPr/>
        <a:lstStyle/>
        <a:p>
          <a:endParaRPr lang="en-US"/>
        </a:p>
      </dgm:t>
    </dgm:pt>
    <dgm:pt modelId="{34DC8B7D-F502-4E5C-BD54-352ED134EB4F}">
      <dgm:prSet phldrT="[Text]"/>
      <dgm:spPr/>
      <dgm:t>
        <a:bodyPr/>
        <a:lstStyle/>
        <a:p>
          <a:r>
            <a:rPr lang="en-US" b="1" dirty="0" smtClean="0"/>
            <a:t>Oleander  </a:t>
          </a:r>
          <a:r>
            <a:rPr lang="en-US" dirty="0" smtClean="0"/>
            <a:t>*</a:t>
          </a:r>
          <a:endParaRPr lang="en-US" dirty="0"/>
        </a:p>
      </dgm:t>
    </dgm:pt>
    <dgm:pt modelId="{EBF88D18-662B-4CE3-AE1D-52358DA3F830}" type="parTrans" cxnId="{51FDBC22-4C54-4BE8-ABC7-59C3C46EED96}">
      <dgm:prSet/>
      <dgm:spPr/>
      <dgm:t>
        <a:bodyPr/>
        <a:lstStyle/>
        <a:p>
          <a:endParaRPr lang="en-US"/>
        </a:p>
      </dgm:t>
    </dgm:pt>
    <dgm:pt modelId="{66CE5169-9F0B-4C8E-8020-29B2EF7F95FD}" type="sibTrans" cxnId="{51FDBC22-4C54-4BE8-ABC7-59C3C46EED96}">
      <dgm:prSet/>
      <dgm:spPr/>
      <dgm:t>
        <a:bodyPr/>
        <a:lstStyle/>
        <a:p>
          <a:endParaRPr lang="en-US"/>
        </a:p>
      </dgm:t>
    </dgm:pt>
    <dgm:pt modelId="{7F5C23A3-9E71-43E8-8A81-E61599C3E58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DECAYED</a:t>
          </a:r>
          <a:endParaRPr lang="en-US" sz="2000" b="1" dirty="0">
            <a:solidFill>
              <a:schemeClr val="tx1"/>
            </a:solidFill>
          </a:endParaRPr>
        </a:p>
      </dgm:t>
    </dgm:pt>
    <dgm:pt modelId="{7A91D120-1085-4A61-968D-CA1F8F6A7034}" type="parTrans" cxnId="{D0E971AA-3C0C-40EE-AD86-0FA4BC5310DA}">
      <dgm:prSet/>
      <dgm:spPr/>
      <dgm:t>
        <a:bodyPr/>
        <a:lstStyle/>
        <a:p>
          <a:endParaRPr lang="en-US"/>
        </a:p>
      </dgm:t>
    </dgm:pt>
    <dgm:pt modelId="{87B1583B-0B07-4C60-802E-5381358658C4}" type="sibTrans" cxnId="{D0E971AA-3C0C-40EE-AD86-0FA4BC5310DA}">
      <dgm:prSet/>
      <dgm:spPr/>
      <dgm:t>
        <a:bodyPr/>
        <a:lstStyle/>
        <a:p>
          <a:endParaRPr lang="en-US"/>
        </a:p>
      </dgm:t>
    </dgm:pt>
    <dgm:pt modelId="{6230B778-152E-4CB7-AB41-34924C48A04B}">
      <dgm:prSet phldrT="[Text]"/>
      <dgm:spPr/>
      <dgm:t>
        <a:bodyPr/>
        <a:lstStyle/>
        <a:p>
          <a:r>
            <a:rPr lang="en-US" dirty="0" err="1" smtClean="0"/>
            <a:t>Carbo</a:t>
          </a:r>
          <a:r>
            <a:rPr lang="en-US" dirty="0" smtClean="0"/>
            <a:t> veg.***, </a:t>
          </a:r>
          <a:r>
            <a:rPr lang="en-US" dirty="0" err="1" smtClean="0"/>
            <a:t>Carbo</a:t>
          </a:r>
          <a:r>
            <a:rPr lang="en-US" dirty="0" smtClean="0"/>
            <a:t> an. ** </a:t>
          </a:r>
          <a:endParaRPr lang="en-US" dirty="0"/>
        </a:p>
      </dgm:t>
    </dgm:pt>
    <dgm:pt modelId="{074F5F26-7BF8-467C-A327-B88FF16AF296}" type="parTrans" cxnId="{9B928569-4016-4E6A-90AA-F9CF09CD663B}">
      <dgm:prSet/>
      <dgm:spPr/>
      <dgm:t>
        <a:bodyPr/>
        <a:lstStyle/>
        <a:p>
          <a:endParaRPr lang="en-US"/>
        </a:p>
      </dgm:t>
    </dgm:pt>
    <dgm:pt modelId="{D186968C-3FA1-437B-AFF1-4F6A33B848C2}" type="sibTrans" cxnId="{9B928569-4016-4E6A-90AA-F9CF09CD663B}">
      <dgm:prSet/>
      <dgm:spPr/>
      <dgm:t>
        <a:bodyPr/>
        <a:lstStyle/>
        <a:p>
          <a:endParaRPr lang="en-US"/>
        </a:p>
      </dgm:t>
    </dgm:pt>
    <dgm:pt modelId="{246A527D-1650-4DF9-A0EE-D835214F1A42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salad</a:t>
          </a:r>
        </a:p>
      </dgm:t>
    </dgm:pt>
    <dgm:pt modelId="{700EDB4C-B3FC-4AC1-A5B7-79DAE069788D}" type="parTrans" cxnId="{40D73F1E-AABE-4740-9DE9-715ADC5F98EB}">
      <dgm:prSet/>
      <dgm:spPr/>
      <dgm:t>
        <a:bodyPr/>
        <a:lstStyle/>
        <a:p>
          <a:endParaRPr lang="en-US"/>
        </a:p>
      </dgm:t>
    </dgm:pt>
    <dgm:pt modelId="{EAB55E1C-4714-48BA-A997-072D4F627EB5}" type="sibTrans" cxnId="{40D73F1E-AABE-4740-9DE9-715ADC5F98EB}">
      <dgm:prSet/>
      <dgm:spPr/>
      <dgm:t>
        <a:bodyPr/>
        <a:lstStyle/>
        <a:p>
          <a:endParaRPr lang="en-US"/>
        </a:p>
      </dgm:t>
    </dgm:pt>
    <dgm:pt modelId="{2625278A-E46B-4FC2-B04F-30FC8404AB2C}">
      <dgm:prSet phldrT="[Text]"/>
      <dgm:spPr/>
      <dgm:t>
        <a:bodyPr/>
        <a:lstStyle/>
        <a:p>
          <a:r>
            <a:rPr lang="en-US" dirty="0" smtClean="0"/>
            <a:t>Calc., </a:t>
          </a:r>
          <a:r>
            <a:rPr lang="en-US" dirty="0" err="1" smtClean="0"/>
            <a:t>Puls</a:t>
          </a:r>
          <a:r>
            <a:rPr lang="en-US" dirty="0" smtClean="0"/>
            <a:t>. **</a:t>
          </a:r>
          <a:endParaRPr lang="en-US" dirty="0"/>
        </a:p>
      </dgm:t>
    </dgm:pt>
    <dgm:pt modelId="{31570E90-501B-4A2D-BB9C-26CC0AD83874}" type="parTrans" cxnId="{CE7B050F-402A-43D8-ACD8-8AAF942731AF}">
      <dgm:prSet/>
      <dgm:spPr/>
      <dgm:t>
        <a:bodyPr/>
        <a:lstStyle/>
        <a:p>
          <a:endParaRPr lang="en-US"/>
        </a:p>
      </dgm:t>
    </dgm:pt>
    <dgm:pt modelId="{E20A3373-BF40-44EE-9ACA-C8D01376F3AC}" type="sibTrans" cxnId="{CE7B050F-402A-43D8-ACD8-8AAF942731AF}">
      <dgm:prSet/>
      <dgm:spPr/>
      <dgm:t>
        <a:bodyPr/>
        <a:lstStyle/>
        <a:p>
          <a:endParaRPr lang="en-US"/>
        </a:p>
      </dgm:t>
    </dgm:pt>
    <dgm:pt modelId="{55884B20-E5D2-44C9-AD8E-A7052EF01845}" type="pres">
      <dgm:prSet presAssocID="{9EC58AAF-D9AC-4437-A45A-1E48076227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1CAE1-B634-4F5F-A3A1-092E76BFC1B6}" type="pres">
      <dgm:prSet presAssocID="{D06AF471-E09C-42F3-9E4D-C8D018B0B91F}" presName="composite" presStyleCnt="0"/>
      <dgm:spPr/>
    </dgm:pt>
    <dgm:pt modelId="{6FD8EA23-4F1B-49CA-A65C-244BD879295D}" type="pres">
      <dgm:prSet presAssocID="{D06AF471-E09C-42F3-9E4D-C8D018B0B91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6006B-512A-470C-9D2F-B742A6391168}" type="pres">
      <dgm:prSet presAssocID="{D06AF471-E09C-42F3-9E4D-C8D018B0B91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F47EF-8A45-47CE-91FF-5ED3C24378BC}" type="pres">
      <dgm:prSet presAssocID="{4037E9A2-00F6-41E6-8EDE-5536A4FA2E32}" presName="sp" presStyleCnt="0"/>
      <dgm:spPr/>
    </dgm:pt>
    <dgm:pt modelId="{BECB32C3-1C7E-4F81-9AE0-39947CC04294}" type="pres">
      <dgm:prSet presAssocID="{7F5C23A3-9E71-43E8-8A81-E61599C3E586}" presName="composite" presStyleCnt="0"/>
      <dgm:spPr/>
    </dgm:pt>
    <dgm:pt modelId="{C88DACB3-1D9C-4249-9054-CBF61C0F110C}" type="pres">
      <dgm:prSet presAssocID="{7F5C23A3-9E71-43E8-8A81-E61599C3E58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D2983-E0C1-47C2-B70F-0ED6139D2794}" type="pres">
      <dgm:prSet presAssocID="{7F5C23A3-9E71-43E8-8A81-E61599C3E58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21BFF-076E-4D98-ABFC-192072C7F1B7}" type="pres">
      <dgm:prSet presAssocID="{87B1583B-0B07-4C60-802E-5381358658C4}" presName="sp" presStyleCnt="0"/>
      <dgm:spPr/>
    </dgm:pt>
    <dgm:pt modelId="{D18595CA-E5BE-4DBC-8363-B5426EDE2BA1}" type="pres">
      <dgm:prSet presAssocID="{246A527D-1650-4DF9-A0EE-D835214F1A42}" presName="composite" presStyleCnt="0"/>
      <dgm:spPr/>
    </dgm:pt>
    <dgm:pt modelId="{B8E743D6-5317-4715-A004-72C402A22290}" type="pres">
      <dgm:prSet presAssocID="{246A527D-1650-4DF9-A0EE-D835214F1A4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D8368-CB7C-4306-8496-D340FE68DD0B}" type="pres">
      <dgm:prSet presAssocID="{246A527D-1650-4DF9-A0EE-D835214F1A4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928569-4016-4E6A-90AA-F9CF09CD663B}" srcId="{7F5C23A3-9E71-43E8-8A81-E61599C3E586}" destId="{6230B778-152E-4CB7-AB41-34924C48A04B}" srcOrd="0" destOrd="0" parTransId="{074F5F26-7BF8-467C-A327-B88FF16AF296}" sibTransId="{D186968C-3FA1-437B-AFF1-4F6A33B848C2}"/>
    <dgm:cxn modelId="{51FDBC22-4C54-4BE8-ABC7-59C3C46EED96}" srcId="{D06AF471-E09C-42F3-9E4D-C8D018B0B91F}" destId="{34DC8B7D-F502-4E5C-BD54-352ED134EB4F}" srcOrd="0" destOrd="0" parTransId="{EBF88D18-662B-4CE3-AE1D-52358DA3F830}" sibTransId="{66CE5169-9F0B-4C8E-8020-29B2EF7F95FD}"/>
    <dgm:cxn modelId="{CE7B050F-402A-43D8-ACD8-8AAF942731AF}" srcId="{246A527D-1650-4DF9-A0EE-D835214F1A42}" destId="{2625278A-E46B-4FC2-B04F-30FC8404AB2C}" srcOrd="0" destOrd="0" parTransId="{31570E90-501B-4A2D-BB9C-26CC0AD83874}" sibTransId="{E20A3373-BF40-44EE-9ACA-C8D01376F3AC}"/>
    <dgm:cxn modelId="{23FC5AB5-3142-4443-8735-2FA237182140}" srcId="{9EC58AAF-D9AC-4437-A45A-1E48076227C1}" destId="{D06AF471-E09C-42F3-9E4D-C8D018B0B91F}" srcOrd="0" destOrd="0" parTransId="{3A5EA577-B88E-45B8-8B07-59AD8A6099C1}" sibTransId="{4037E9A2-00F6-41E6-8EDE-5536A4FA2E32}"/>
    <dgm:cxn modelId="{3141FEEC-7951-47D4-A477-8660176EA30B}" type="presOf" srcId="{34DC8B7D-F502-4E5C-BD54-352ED134EB4F}" destId="{C046006B-512A-470C-9D2F-B742A6391168}" srcOrd="0" destOrd="0" presId="urn:microsoft.com/office/officeart/2005/8/layout/chevron2"/>
    <dgm:cxn modelId="{0AF2FCFF-1387-4FDE-8709-D8D9C2AE2785}" type="presOf" srcId="{D06AF471-E09C-42F3-9E4D-C8D018B0B91F}" destId="{6FD8EA23-4F1B-49CA-A65C-244BD879295D}" srcOrd="0" destOrd="0" presId="urn:microsoft.com/office/officeart/2005/8/layout/chevron2"/>
    <dgm:cxn modelId="{33CF177F-4992-40A5-800D-2B266D270CEF}" type="presOf" srcId="{246A527D-1650-4DF9-A0EE-D835214F1A42}" destId="{B8E743D6-5317-4715-A004-72C402A22290}" srcOrd="0" destOrd="0" presId="urn:microsoft.com/office/officeart/2005/8/layout/chevron2"/>
    <dgm:cxn modelId="{D0E971AA-3C0C-40EE-AD86-0FA4BC5310DA}" srcId="{9EC58AAF-D9AC-4437-A45A-1E48076227C1}" destId="{7F5C23A3-9E71-43E8-8A81-E61599C3E586}" srcOrd="1" destOrd="0" parTransId="{7A91D120-1085-4A61-968D-CA1F8F6A7034}" sibTransId="{87B1583B-0B07-4C60-802E-5381358658C4}"/>
    <dgm:cxn modelId="{46723CA3-6DD3-402E-B644-9A1BF30AF9CC}" type="presOf" srcId="{7F5C23A3-9E71-43E8-8A81-E61599C3E586}" destId="{C88DACB3-1D9C-4249-9054-CBF61C0F110C}" srcOrd="0" destOrd="0" presId="urn:microsoft.com/office/officeart/2005/8/layout/chevron2"/>
    <dgm:cxn modelId="{37D53C17-5DFD-477E-A6F5-C4F7189DB4DE}" type="presOf" srcId="{6230B778-152E-4CB7-AB41-34924C48A04B}" destId="{D77D2983-E0C1-47C2-B70F-0ED6139D2794}" srcOrd="0" destOrd="0" presId="urn:microsoft.com/office/officeart/2005/8/layout/chevron2"/>
    <dgm:cxn modelId="{45312BFC-3805-4AEC-8F7A-079CD4FED84E}" type="presOf" srcId="{9EC58AAF-D9AC-4437-A45A-1E48076227C1}" destId="{55884B20-E5D2-44C9-AD8E-A7052EF01845}" srcOrd="0" destOrd="0" presId="urn:microsoft.com/office/officeart/2005/8/layout/chevron2"/>
    <dgm:cxn modelId="{40D73F1E-AABE-4740-9DE9-715ADC5F98EB}" srcId="{9EC58AAF-D9AC-4437-A45A-1E48076227C1}" destId="{246A527D-1650-4DF9-A0EE-D835214F1A42}" srcOrd="2" destOrd="0" parTransId="{700EDB4C-B3FC-4AC1-A5B7-79DAE069788D}" sibTransId="{EAB55E1C-4714-48BA-A997-072D4F627EB5}"/>
    <dgm:cxn modelId="{A2DA44F1-F06C-44AE-B4A6-7DC55E93C015}" type="presOf" srcId="{2625278A-E46B-4FC2-B04F-30FC8404AB2C}" destId="{E3DD8368-CB7C-4306-8496-D340FE68DD0B}" srcOrd="0" destOrd="0" presId="urn:microsoft.com/office/officeart/2005/8/layout/chevron2"/>
    <dgm:cxn modelId="{64CF4C60-AF0E-477D-99D9-EDEB84F30E40}" type="presParOf" srcId="{55884B20-E5D2-44C9-AD8E-A7052EF01845}" destId="{8021CAE1-B634-4F5F-A3A1-092E76BFC1B6}" srcOrd="0" destOrd="0" presId="urn:microsoft.com/office/officeart/2005/8/layout/chevron2"/>
    <dgm:cxn modelId="{255F0AFE-0B84-4C26-BF4A-02944219C066}" type="presParOf" srcId="{8021CAE1-B634-4F5F-A3A1-092E76BFC1B6}" destId="{6FD8EA23-4F1B-49CA-A65C-244BD879295D}" srcOrd="0" destOrd="0" presId="urn:microsoft.com/office/officeart/2005/8/layout/chevron2"/>
    <dgm:cxn modelId="{6F163D23-81E0-4B39-BB95-B0BB959E91E3}" type="presParOf" srcId="{8021CAE1-B634-4F5F-A3A1-092E76BFC1B6}" destId="{C046006B-512A-470C-9D2F-B742A6391168}" srcOrd="1" destOrd="0" presId="urn:microsoft.com/office/officeart/2005/8/layout/chevron2"/>
    <dgm:cxn modelId="{8EA4E95C-E83B-4F73-B85D-8EC2B6342B32}" type="presParOf" srcId="{55884B20-E5D2-44C9-AD8E-A7052EF01845}" destId="{A2DF47EF-8A45-47CE-91FF-5ED3C24378BC}" srcOrd="1" destOrd="0" presId="urn:microsoft.com/office/officeart/2005/8/layout/chevron2"/>
    <dgm:cxn modelId="{B04F02C4-E971-49F9-80ED-FB3A52462F76}" type="presParOf" srcId="{55884B20-E5D2-44C9-AD8E-A7052EF01845}" destId="{BECB32C3-1C7E-4F81-9AE0-39947CC04294}" srcOrd="2" destOrd="0" presId="urn:microsoft.com/office/officeart/2005/8/layout/chevron2"/>
    <dgm:cxn modelId="{A0FCC6E5-5CEB-4492-81E4-1A8FEDE916FD}" type="presParOf" srcId="{BECB32C3-1C7E-4F81-9AE0-39947CC04294}" destId="{C88DACB3-1D9C-4249-9054-CBF61C0F110C}" srcOrd="0" destOrd="0" presId="urn:microsoft.com/office/officeart/2005/8/layout/chevron2"/>
    <dgm:cxn modelId="{B1700F8C-415D-4FA7-BEFD-10D114909441}" type="presParOf" srcId="{BECB32C3-1C7E-4F81-9AE0-39947CC04294}" destId="{D77D2983-E0C1-47C2-B70F-0ED6139D2794}" srcOrd="1" destOrd="0" presId="urn:microsoft.com/office/officeart/2005/8/layout/chevron2"/>
    <dgm:cxn modelId="{A8409843-207F-4240-9F58-23F552237326}" type="presParOf" srcId="{55884B20-E5D2-44C9-AD8E-A7052EF01845}" destId="{D8F21BFF-076E-4D98-ABFC-192072C7F1B7}" srcOrd="3" destOrd="0" presId="urn:microsoft.com/office/officeart/2005/8/layout/chevron2"/>
    <dgm:cxn modelId="{2A88E598-8EF3-46A2-8E83-99F85543F4BA}" type="presParOf" srcId="{55884B20-E5D2-44C9-AD8E-A7052EF01845}" destId="{D18595CA-E5BE-4DBC-8363-B5426EDE2BA1}" srcOrd="4" destOrd="0" presId="urn:microsoft.com/office/officeart/2005/8/layout/chevron2"/>
    <dgm:cxn modelId="{D4B95770-1D66-4B3A-A56A-B87A034790A8}" type="presParOf" srcId="{D18595CA-E5BE-4DBC-8363-B5426EDE2BA1}" destId="{B8E743D6-5317-4715-A004-72C402A22290}" srcOrd="0" destOrd="0" presId="urn:microsoft.com/office/officeart/2005/8/layout/chevron2"/>
    <dgm:cxn modelId="{D3730FBE-17B0-4539-8C5F-70F76EFD69AE}" type="presParOf" srcId="{D18595CA-E5BE-4DBC-8363-B5426EDE2BA1}" destId="{E3DD8368-CB7C-4306-8496-D340FE68DD0B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C58AAF-D9AC-4437-A45A-1E48076227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AF471-E09C-42F3-9E4D-C8D018B0B91F}">
      <dgm:prSet phldrT="[Text]" custT="1"/>
      <dgm:spPr/>
      <dgm:t>
        <a:bodyPr/>
        <a:lstStyle/>
        <a:p>
          <a:r>
            <a:rPr lang="en-US" sz="1900" b="1" dirty="0" smtClean="0">
              <a:solidFill>
                <a:schemeClr val="tx1"/>
              </a:solidFill>
            </a:rPr>
            <a:t>SPOILED or</a:t>
          </a:r>
        </a:p>
        <a:p>
          <a:r>
            <a:rPr lang="en-US" sz="1900" b="1" dirty="0" smtClean="0">
              <a:solidFill>
                <a:schemeClr val="tx1"/>
              </a:solidFill>
            </a:rPr>
            <a:t>BAD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endParaRPr lang="en-US" sz="2000" b="1" dirty="0">
            <a:solidFill>
              <a:schemeClr val="tx1"/>
            </a:solidFill>
          </a:endParaRPr>
        </a:p>
      </dgm:t>
    </dgm:pt>
    <dgm:pt modelId="{3A5EA577-B88E-45B8-8B07-59AD8A6099C1}" type="parTrans" cxnId="{23FC5AB5-3142-4443-8735-2FA237182140}">
      <dgm:prSet/>
      <dgm:spPr/>
      <dgm:t>
        <a:bodyPr/>
        <a:lstStyle/>
        <a:p>
          <a:endParaRPr lang="en-US"/>
        </a:p>
      </dgm:t>
    </dgm:pt>
    <dgm:pt modelId="{4037E9A2-00F6-41E6-8EDE-5536A4FA2E32}" type="sibTrans" cxnId="{23FC5AB5-3142-4443-8735-2FA237182140}">
      <dgm:prSet/>
      <dgm:spPr/>
      <dgm:t>
        <a:bodyPr/>
        <a:lstStyle/>
        <a:p>
          <a:endParaRPr lang="en-US"/>
        </a:p>
      </dgm:t>
    </dgm:pt>
    <dgm:pt modelId="{34DC8B7D-F502-4E5C-BD54-352ED134EB4F}">
      <dgm:prSet phldrT="[Text]"/>
      <dgm:spPr/>
      <dgm:t>
        <a:bodyPr/>
        <a:lstStyle/>
        <a:p>
          <a:r>
            <a:rPr lang="en-US" b="1" dirty="0" smtClean="0"/>
            <a:t> </a:t>
          </a:r>
          <a:r>
            <a:rPr lang="en-US" b="1" dirty="0" err="1" smtClean="0"/>
            <a:t>Ars</a:t>
          </a:r>
          <a:r>
            <a:rPr lang="en-US" b="1" dirty="0" smtClean="0"/>
            <a:t>., **</a:t>
          </a:r>
          <a:r>
            <a:rPr lang="en-US" dirty="0" smtClean="0"/>
            <a:t>* </a:t>
          </a:r>
          <a:r>
            <a:rPr lang="en-US" dirty="0" err="1" smtClean="0"/>
            <a:t>Carbo</a:t>
          </a:r>
          <a:r>
            <a:rPr lang="en-US" dirty="0" smtClean="0"/>
            <a:t> v., </a:t>
          </a:r>
          <a:r>
            <a:rPr lang="en-US" dirty="0" err="1" smtClean="0"/>
            <a:t>Crot</a:t>
          </a:r>
          <a:r>
            <a:rPr lang="en-US" dirty="0" smtClean="0"/>
            <a:t>. h., </a:t>
          </a:r>
          <a:r>
            <a:rPr lang="en-US" dirty="0" err="1" smtClean="0"/>
            <a:t>Lach</a:t>
          </a:r>
          <a:r>
            <a:rPr lang="en-US" dirty="0" smtClean="0"/>
            <a:t>., </a:t>
          </a:r>
          <a:r>
            <a:rPr lang="en-US" dirty="0" err="1" smtClean="0"/>
            <a:t>Puls</a:t>
          </a:r>
          <a:r>
            <a:rPr lang="en-US" dirty="0" smtClean="0"/>
            <a:t>., </a:t>
          </a:r>
          <a:r>
            <a:rPr lang="en-US" dirty="0" err="1" smtClean="0"/>
            <a:t>Pyrogen</a:t>
          </a:r>
          <a:r>
            <a:rPr lang="en-US" dirty="0" smtClean="0"/>
            <a:t>, </a:t>
          </a:r>
          <a:r>
            <a:rPr lang="en-US" dirty="0" err="1" smtClean="0"/>
            <a:t>Veratrum</a:t>
          </a:r>
          <a:r>
            <a:rPr lang="en-US" dirty="0" smtClean="0"/>
            <a:t> **</a:t>
          </a:r>
          <a:endParaRPr lang="en-US" dirty="0"/>
        </a:p>
      </dgm:t>
    </dgm:pt>
    <dgm:pt modelId="{EBF88D18-662B-4CE3-AE1D-52358DA3F830}" type="parTrans" cxnId="{51FDBC22-4C54-4BE8-ABC7-59C3C46EED96}">
      <dgm:prSet/>
      <dgm:spPr/>
      <dgm:t>
        <a:bodyPr/>
        <a:lstStyle/>
        <a:p>
          <a:endParaRPr lang="en-US"/>
        </a:p>
      </dgm:t>
    </dgm:pt>
    <dgm:pt modelId="{66CE5169-9F0B-4C8E-8020-29B2EF7F95FD}" type="sibTrans" cxnId="{51FDBC22-4C54-4BE8-ABC7-59C3C46EED96}">
      <dgm:prSet/>
      <dgm:spPr/>
      <dgm:t>
        <a:bodyPr/>
        <a:lstStyle/>
        <a:p>
          <a:endParaRPr lang="en-US"/>
        </a:p>
      </dgm:t>
    </dgm:pt>
    <dgm:pt modelId="{7F5C23A3-9E71-43E8-8A81-E61599C3E58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FRESH</a:t>
          </a:r>
          <a:endParaRPr lang="en-US" sz="2000" b="1" dirty="0">
            <a:solidFill>
              <a:schemeClr val="tx1"/>
            </a:solidFill>
          </a:endParaRPr>
        </a:p>
      </dgm:t>
    </dgm:pt>
    <dgm:pt modelId="{7A91D120-1085-4A61-968D-CA1F8F6A7034}" type="parTrans" cxnId="{D0E971AA-3C0C-40EE-AD86-0FA4BC5310DA}">
      <dgm:prSet/>
      <dgm:spPr/>
      <dgm:t>
        <a:bodyPr/>
        <a:lstStyle/>
        <a:p>
          <a:endParaRPr lang="en-US"/>
        </a:p>
      </dgm:t>
    </dgm:pt>
    <dgm:pt modelId="{87B1583B-0B07-4C60-802E-5381358658C4}" type="sibTrans" cxnId="{D0E971AA-3C0C-40EE-AD86-0FA4BC5310DA}">
      <dgm:prSet/>
      <dgm:spPr/>
      <dgm:t>
        <a:bodyPr/>
        <a:lstStyle/>
        <a:p>
          <a:endParaRPr lang="en-US"/>
        </a:p>
      </dgm:t>
    </dgm:pt>
    <dgm:pt modelId="{6230B778-152E-4CB7-AB41-34924C48A04B}">
      <dgm:prSet phldrT="[Text]"/>
      <dgm:spPr/>
      <dgm:t>
        <a:bodyPr/>
        <a:lstStyle/>
        <a:p>
          <a:r>
            <a:rPr lang="en-US" dirty="0" err="1" smtClean="0"/>
            <a:t>Caust</a:t>
          </a:r>
          <a:r>
            <a:rPr lang="en-US" dirty="0" smtClean="0"/>
            <a:t>., China ** </a:t>
          </a:r>
          <a:endParaRPr lang="en-US" dirty="0"/>
        </a:p>
      </dgm:t>
    </dgm:pt>
    <dgm:pt modelId="{074F5F26-7BF8-467C-A327-B88FF16AF296}" type="parTrans" cxnId="{9B928569-4016-4E6A-90AA-F9CF09CD663B}">
      <dgm:prSet/>
      <dgm:spPr/>
      <dgm:t>
        <a:bodyPr/>
        <a:lstStyle/>
        <a:p>
          <a:endParaRPr lang="en-US"/>
        </a:p>
      </dgm:t>
    </dgm:pt>
    <dgm:pt modelId="{D186968C-3FA1-437B-AFF1-4F6A33B848C2}" type="sibTrans" cxnId="{9B928569-4016-4E6A-90AA-F9CF09CD663B}">
      <dgm:prSet/>
      <dgm:spPr/>
      <dgm:t>
        <a:bodyPr/>
        <a:lstStyle/>
        <a:p>
          <a:endParaRPr lang="en-US"/>
        </a:p>
      </dgm:t>
    </dgm:pt>
    <dgm:pt modelId="{246A527D-1650-4DF9-A0EE-D835214F1A4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Eating too much</a:t>
          </a:r>
        </a:p>
        <a:p>
          <a:r>
            <a:rPr lang="en-US" sz="2000" b="1" dirty="0" smtClean="0">
              <a:solidFill>
                <a:schemeClr val="tx1"/>
              </a:solidFill>
            </a:rPr>
            <a:t>Pickled</a:t>
          </a:r>
        </a:p>
      </dgm:t>
    </dgm:pt>
    <dgm:pt modelId="{700EDB4C-B3FC-4AC1-A5B7-79DAE069788D}" type="parTrans" cxnId="{40D73F1E-AABE-4740-9DE9-715ADC5F98EB}">
      <dgm:prSet/>
      <dgm:spPr/>
      <dgm:t>
        <a:bodyPr/>
        <a:lstStyle/>
        <a:p>
          <a:endParaRPr lang="en-US"/>
        </a:p>
      </dgm:t>
    </dgm:pt>
    <dgm:pt modelId="{EAB55E1C-4714-48BA-A997-072D4F627EB5}" type="sibTrans" cxnId="{40D73F1E-AABE-4740-9DE9-715ADC5F98EB}">
      <dgm:prSet/>
      <dgm:spPr/>
      <dgm:t>
        <a:bodyPr/>
        <a:lstStyle/>
        <a:p>
          <a:endParaRPr lang="en-US"/>
        </a:p>
      </dgm:t>
    </dgm:pt>
    <dgm:pt modelId="{2625278A-E46B-4FC2-B04F-30FC8404AB2C}">
      <dgm:prSet phldrT="[Text]"/>
      <dgm:spPr/>
      <dgm:t>
        <a:bodyPr/>
        <a:lstStyle/>
        <a:p>
          <a:r>
            <a:rPr lang="en-US" dirty="0" err="1" smtClean="0"/>
            <a:t>Allium</a:t>
          </a:r>
          <a:r>
            <a:rPr lang="en-US" dirty="0" smtClean="0"/>
            <a:t> sat.*</a:t>
          </a:r>
          <a:endParaRPr lang="en-US" dirty="0"/>
        </a:p>
      </dgm:t>
    </dgm:pt>
    <dgm:pt modelId="{31570E90-501B-4A2D-BB9C-26CC0AD83874}" type="parTrans" cxnId="{CE7B050F-402A-43D8-ACD8-8AAF942731AF}">
      <dgm:prSet/>
      <dgm:spPr/>
      <dgm:t>
        <a:bodyPr/>
        <a:lstStyle/>
        <a:p>
          <a:endParaRPr lang="en-US"/>
        </a:p>
      </dgm:t>
    </dgm:pt>
    <dgm:pt modelId="{E20A3373-BF40-44EE-9ACA-C8D01376F3AC}" type="sibTrans" cxnId="{CE7B050F-402A-43D8-ACD8-8AAF942731AF}">
      <dgm:prSet/>
      <dgm:spPr/>
      <dgm:t>
        <a:bodyPr/>
        <a:lstStyle/>
        <a:p>
          <a:endParaRPr lang="en-US"/>
        </a:p>
      </dgm:t>
    </dgm:pt>
    <dgm:pt modelId="{EE540ADA-0DEB-4F4B-8ECB-6DE29DC6FD3B}">
      <dgm:prSet phldrT="[Text]"/>
      <dgm:spPr/>
      <dgm:t>
        <a:bodyPr/>
        <a:lstStyle/>
        <a:p>
          <a:r>
            <a:rPr lang="en-US" dirty="0" err="1" smtClean="0"/>
            <a:t>Actea</a:t>
          </a:r>
          <a:r>
            <a:rPr lang="en-US" dirty="0" smtClean="0"/>
            <a:t> </a:t>
          </a:r>
          <a:r>
            <a:rPr lang="en-US" dirty="0" err="1" smtClean="0"/>
            <a:t>spict</a:t>
          </a:r>
          <a:r>
            <a:rPr lang="en-US" dirty="0" smtClean="0"/>
            <a:t>., </a:t>
          </a:r>
          <a:r>
            <a:rPr lang="en-US" dirty="0" err="1" smtClean="0"/>
            <a:t>Carbo</a:t>
          </a:r>
          <a:r>
            <a:rPr lang="en-US" dirty="0" smtClean="0"/>
            <a:t> v. *</a:t>
          </a:r>
          <a:endParaRPr lang="en-US" dirty="0"/>
        </a:p>
      </dgm:t>
    </dgm:pt>
    <dgm:pt modelId="{38AF6D5A-4E0B-4B7C-BA02-E504317AE0C2}" type="parTrans" cxnId="{BB90938B-1581-47FD-A9A2-380918626D22}">
      <dgm:prSet/>
      <dgm:spPr/>
      <dgm:t>
        <a:bodyPr/>
        <a:lstStyle/>
        <a:p>
          <a:endParaRPr lang="en-US"/>
        </a:p>
      </dgm:t>
    </dgm:pt>
    <dgm:pt modelId="{8C398C84-CF49-4192-BA32-0E3F0B0587D1}" type="sibTrans" cxnId="{BB90938B-1581-47FD-A9A2-380918626D22}">
      <dgm:prSet/>
      <dgm:spPr/>
      <dgm:t>
        <a:bodyPr/>
        <a:lstStyle/>
        <a:p>
          <a:endParaRPr lang="en-US"/>
        </a:p>
      </dgm:t>
    </dgm:pt>
    <dgm:pt modelId="{662B2414-7616-4CF8-8D18-2DB93BFC578A}">
      <dgm:prSet phldrT="[Text]" custT="1"/>
      <dgm:spPr/>
      <dgm:t>
        <a:bodyPr/>
        <a:lstStyle/>
        <a:p>
          <a:endParaRPr lang="en-US" sz="2000" b="1" dirty="0" smtClean="0">
            <a:solidFill>
              <a:schemeClr val="tx1"/>
            </a:solidFill>
          </a:endParaRPr>
        </a:p>
        <a:p>
          <a:r>
            <a:rPr lang="en-US" sz="2000" b="1" dirty="0" smtClean="0">
              <a:solidFill>
                <a:schemeClr val="tx1"/>
              </a:solidFill>
            </a:rPr>
            <a:t>MUTTON</a:t>
          </a:r>
          <a:r>
            <a:rPr lang="en-US" sz="900" dirty="0" smtClean="0"/>
            <a:t>	</a:t>
          </a:r>
          <a:endParaRPr lang="en-US" sz="900" dirty="0"/>
        </a:p>
      </dgm:t>
    </dgm:pt>
    <dgm:pt modelId="{B3E13FE5-6646-4AB7-A277-DAD954EB7AC6}" type="parTrans" cxnId="{1A7141A6-B14F-4D31-8F34-C0D9E8210557}">
      <dgm:prSet/>
      <dgm:spPr/>
      <dgm:t>
        <a:bodyPr/>
        <a:lstStyle/>
        <a:p>
          <a:endParaRPr lang="en-US"/>
        </a:p>
      </dgm:t>
    </dgm:pt>
    <dgm:pt modelId="{28916FF0-4DC0-461F-9DB2-179C8088FC11}" type="sibTrans" cxnId="{1A7141A6-B14F-4D31-8F34-C0D9E8210557}">
      <dgm:prSet/>
      <dgm:spPr/>
      <dgm:t>
        <a:bodyPr/>
        <a:lstStyle/>
        <a:p>
          <a:endParaRPr lang="en-US"/>
        </a:p>
      </dgm:t>
    </dgm:pt>
    <dgm:pt modelId="{76D82084-DA56-47F5-99E7-390BE710EECC}">
      <dgm:prSet phldrT="[Text]" custT="1"/>
      <dgm:spPr/>
      <dgm:t>
        <a:bodyPr/>
        <a:lstStyle/>
        <a:p>
          <a:r>
            <a:rPr lang="en-US" sz="2800" dirty="0" err="1" smtClean="0"/>
            <a:t>Ars</a:t>
          </a:r>
          <a:r>
            <a:rPr lang="en-US" sz="2800" dirty="0" smtClean="0"/>
            <a:t>., </a:t>
          </a:r>
          <a:r>
            <a:rPr lang="en-US" sz="2800" dirty="0" err="1" smtClean="0"/>
            <a:t>Colch</a:t>
          </a:r>
          <a:r>
            <a:rPr lang="en-US" sz="2800" dirty="0" smtClean="0"/>
            <a:t>., </a:t>
          </a:r>
          <a:r>
            <a:rPr lang="en-US" sz="2800" dirty="0" err="1" smtClean="0"/>
            <a:t>Ferr</a:t>
          </a:r>
          <a:r>
            <a:rPr lang="en-US" sz="2800" dirty="0" smtClean="0"/>
            <a:t>., </a:t>
          </a:r>
          <a:r>
            <a:rPr lang="en-US" sz="2800" dirty="0" err="1" smtClean="0"/>
            <a:t>Puls</a:t>
          </a:r>
          <a:r>
            <a:rPr lang="en-US" sz="2800" smtClean="0"/>
            <a:t>. </a:t>
          </a:r>
          <a:r>
            <a:rPr lang="en-US" sz="2800" dirty="0" smtClean="0"/>
            <a:t>	</a:t>
          </a:r>
          <a:r>
            <a:rPr lang="en-US" sz="900" dirty="0" smtClean="0"/>
            <a:t>	</a:t>
          </a:r>
          <a:endParaRPr lang="en-US" sz="900" dirty="0"/>
        </a:p>
      </dgm:t>
    </dgm:pt>
    <dgm:pt modelId="{22485746-00A1-4473-9F76-3FC756B00996}" type="parTrans" cxnId="{098D162B-6AFC-4108-B242-D0BCE6EDFCFA}">
      <dgm:prSet/>
      <dgm:spPr/>
    </dgm:pt>
    <dgm:pt modelId="{75451273-D7BD-4BE1-9D06-3B35FEFD2E7A}" type="sibTrans" cxnId="{098D162B-6AFC-4108-B242-D0BCE6EDFCFA}">
      <dgm:prSet/>
      <dgm:spPr/>
    </dgm:pt>
    <dgm:pt modelId="{55884B20-E5D2-44C9-AD8E-A7052EF01845}" type="pres">
      <dgm:prSet presAssocID="{9EC58AAF-D9AC-4437-A45A-1E48076227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1CAE1-B634-4F5F-A3A1-092E76BFC1B6}" type="pres">
      <dgm:prSet presAssocID="{D06AF471-E09C-42F3-9E4D-C8D018B0B91F}" presName="composite" presStyleCnt="0"/>
      <dgm:spPr/>
    </dgm:pt>
    <dgm:pt modelId="{6FD8EA23-4F1B-49CA-A65C-244BD879295D}" type="pres">
      <dgm:prSet presAssocID="{D06AF471-E09C-42F3-9E4D-C8D018B0B91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6006B-512A-470C-9D2F-B742A6391168}" type="pres">
      <dgm:prSet presAssocID="{D06AF471-E09C-42F3-9E4D-C8D018B0B91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F47EF-8A45-47CE-91FF-5ED3C24378BC}" type="pres">
      <dgm:prSet presAssocID="{4037E9A2-00F6-41E6-8EDE-5536A4FA2E32}" presName="sp" presStyleCnt="0"/>
      <dgm:spPr/>
    </dgm:pt>
    <dgm:pt modelId="{BECB32C3-1C7E-4F81-9AE0-39947CC04294}" type="pres">
      <dgm:prSet presAssocID="{7F5C23A3-9E71-43E8-8A81-E61599C3E586}" presName="composite" presStyleCnt="0"/>
      <dgm:spPr/>
    </dgm:pt>
    <dgm:pt modelId="{C88DACB3-1D9C-4249-9054-CBF61C0F110C}" type="pres">
      <dgm:prSet presAssocID="{7F5C23A3-9E71-43E8-8A81-E61599C3E58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D2983-E0C1-47C2-B70F-0ED6139D2794}" type="pres">
      <dgm:prSet presAssocID="{7F5C23A3-9E71-43E8-8A81-E61599C3E58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21BFF-076E-4D98-ABFC-192072C7F1B7}" type="pres">
      <dgm:prSet presAssocID="{87B1583B-0B07-4C60-802E-5381358658C4}" presName="sp" presStyleCnt="0"/>
      <dgm:spPr/>
    </dgm:pt>
    <dgm:pt modelId="{D18595CA-E5BE-4DBC-8363-B5426EDE2BA1}" type="pres">
      <dgm:prSet presAssocID="{246A527D-1650-4DF9-A0EE-D835214F1A42}" presName="composite" presStyleCnt="0"/>
      <dgm:spPr/>
    </dgm:pt>
    <dgm:pt modelId="{B8E743D6-5317-4715-A004-72C402A22290}" type="pres">
      <dgm:prSet presAssocID="{246A527D-1650-4DF9-A0EE-D835214F1A4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D8368-CB7C-4306-8496-D340FE68DD0B}" type="pres">
      <dgm:prSet presAssocID="{246A527D-1650-4DF9-A0EE-D835214F1A4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13843-6CAC-43AC-A56D-C16B2E0711D5}" type="pres">
      <dgm:prSet presAssocID="{EAB55E1C-4714-48BA-A997-072D4F627EB5}" presName="sp" presStyleCnt="0"/>
      <dgm:spPr/>
    </dgm:pt>
    <dgm:pt modelId="{9F27CC5C-4D8E-4FB3-8104-E692E5A4485E}" type="pres">
      <dgm:prSet presAssocID="{662B2414-7616-4CF8-8D18-2DB93BFC578A}" presName="composite" presStyleCnt="0"/>
      <dgm:spPr/>
    </dgm:pt>
    <dgm:pt modelId="{43EEC805-6034-40E6-A7CC-87958600CB65}" type="pres">
      <dgm:prSet presAssocID="{662B2414-7616-4CF8-8D18-2DB93BFC578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55264-4D59-4D7D-8FCD-7F13CC4A0F04}" type="pres">
      <dgm:prSet presAssocID="{662B2414-7616-4CF8-8D18-2DB93BFC578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F0F16-09E1-452D-BD17-70C7CA36AAF9}" type="presOf" srcId="{6230B778-152E-4CB7-AB41-34924C48A04B}" destId="{D77D2983-E0C1-47C2-B70F-0ED6139D2794}" srcOrd="0" destOrd="0" presId="urn:microsoft.com/office/officeart/2005/8/layout/chevron2"/>
    <dgm:cxn modelId="{62E4E642-9298-4429-8996-47AB45AC5912}" type="presOf" srcId="{D06AF471-E09C-42F3-9E4D-C8D018B0B91F}" destId="{6FD8EA23-4F1B-49CA-A65C-244BD879295D}" srcOrd="0" destOrd="0" presId="urn:microsoft.com/office/officeart/2005/8/layout/chevron2"/>
    <dgm:cxn modelId="{3B42E798-D4D4-4A4C-8394-70A6B738C022}" type="presOf" srcId="{9EC58AAF-D9AC-4437-A45A-1E48076227C1}" destId="{55884B20-E5D2-44C9-AD8E-A7052EF01845}" srcOrd="0" destOrd="0" presId="urn:microsoft.com/office/officeart/2005/8/layout/chevron2"/>
    <dgm:cxn modelId="{CEDE17E5-9E7D-45DA-8B54-A261C408F83E}" type="presOf" srcId="{2625278A-E46B-4FC2-B04F-30FC8404AB2C}" destId="{E3DD8368-CB7C-4306-8496-D340FE68DD0B}" srcOrd="0" destOrd="0" presId="urn:microsoft.com/office/officeart/2005/8/layout/chevron2"/>
    <dgm:cxn modelId="{C95F5B1F-9ABF-4C05-BF70-C9C6DA87EB4F}" type="presOf" srcId="{34DC8B7D-F502-4E5C-BD54-352ED134EB4F}" destId="{C046006B-512A-470C-9D2F-B742A6391168}" srcOrd="0" destOrd="0" presId="urn:microsoft.com/office/officeart/2005/8/layout/chevron2"/>
    <dgm:cxn modelId="{9DB6515B-9F7D-4047-A84C-4A3BC44293E8}" type="presOf" srcId="{7F5C23A3-9E71-43E8-8A81-E61599C3E586}" destId="{C88DACB3-1D9C-4249-9054-CBF61C0F110C}" srcOrd="0" destOrd="0" presId="urn:microsoft.com/office/officeart/2005/8/layout/chevron2"/>
    <dgm:cxn modelId="{D0E971AA-3C0C-40EE-AD86-0FA4BC5310DA}" srcId="{9EC58AAF-D9AC-4437-A45A-1E48076227C1}" destId="{7F5C23A3-9E71-43E8-8A81-E61599C3E586}" srcOrd="1" destOrd="0" parTransId="{7A91D120-1085-4A61-968D-CA1F8F6A7034}" sibTransId="{87B1583B-0B07-4C60-802E-5381358658C4}"/>
    <dgm:cxn modelId="{51FDBC22-4C54-4BE8-ABC7-59C3C46EED96}" srcId="{D06AF471-E09C-42F3-9E4D-C8D018B0B91F}" destId="{34DC8B7D-F502-4E5C-BD54-352ED134EB4F}" srcOrd="0" destOrd="0" parTransId="{EBF88D18-662B-4CE3-AE1D-52358DA3F830}" sibTransId="{66CE5169-9F0B-4C8E-8020-29B2EF7F95FD}"/>
    <dgm:cxn modelId="{24644BD4-EA7B-4862-9ABC-E601DADC35DD}" type="presOf" srcId="{EE540ADA-0DEB-4F4B-8ECB-6DE29DC6FD3B}" destId="{E3DD8368-CB7C-4306-8496-D340FE68DD0B}" srcOrd="0" destOrd="1" presId="urn:microsoft.com/office/officeart/2005/8/layout/chevron2"/>
    <dgm:cxn modelId="{BB90938B-1581-47FD-A9A2-380918626D22}" srcId="{246A527D-1650-4DF9-A0EE-D835214F1A42}" destId="{EE540ADA-0DEB-4F4B-8ECB-6DE29DC6FD3B}" srcOrd="1" destOrd="0" parTransId="{38AF6D5A-4E0B-4B7C-BA02-E504317AE0C2}" sibTransId="{8C398C84-CF49-4192-BA32-0E3F0B0587D1}"/>
    <dgm:cxn modelId="{40D73F1E-AABE-4740-9DE9-715ADC5F98EB}" srcId="{9EC58AAF-D9AC-4437-A45A-1E48076227C1}" destId="{246A527D-1650-4DF9-A0EE-D835214F1A42}" srcOrd="2" destOrd="0" parTransId="{700EDB4C-B3FC-4AC1-A5B7-79DAE069788D}" sibTransId="{EAB55E1C-4714-48BA-A997-072D4F627EB5}"/>
    <dgm:cxn modelId="{2F7A6F67-0619-458C-BB29-3A6C51EC1172}" type="presOf" srcId="{662B2414-7616-4CF8-8D18-2DB93BFC578A}" destId="{43EEC805-6034-40E6-A7CC-87958600CB65}" srcOrd="0" destOrd="0" presId="urn:microsoft.com/office/officeart/2005/8/layout/chevron2"/>
    <dgm:cxn modelId="{9B928569-4016-4E6A-90AA-F9CF09CD663B}" srcId="{7F5C23A3-9E71-43E8-8A81-E61599C3E586}" destId="{6230B778-152E-4CB7-AB41-34924C48A04B}" srcOrd="0" destOrd="0" parTransId="{074F5F26-7BF8-467C-A327-B88FF16AF296}" sibTransId="{D186968C-3FA1-437B-AFF1-4F6A33B848C2}"/>
    <dgm:cxn modelId="{1A05E095-9DAB-4255-BD46-3043E499C588}" type="presOf" srcId="{76D82084-DA56-47F5-99E7-390BE710EECC}" destId="{C3655264-4D59-4D7D-8FCD-7F13CC4A0F04}" srcOrd="0" destOrd="0" presId="urn:microsoft.com/office/officeart/2005/8/layout/chevron2"/>
    <dgm:cxn modelId="{23FC5AB5-3142-4443-8735-2FA237182140}" srcId="{9EC58AAF-D9AC-4437-A45A-1E48076227C1}" destId="{D06AF471-E09C-42F3-9E4D-C8D018B0B91F}" srcOrd="0" destOrd="0" parTransId="{3A5EA577-B88E-45B8-8B07-59AD8A6099C1}" sibTransId="{4037E9A2-00F6-41E6-8EDE-5536A4FA2E32}"/>
    <dgm:cxn modelId="{1A7141A6-B14F-4D31-8F34-C0D9E8210557}" srcId="{9EC58AAF-D9AC-4437-A45A-1E48076227C1}" destId="{662B2414-7616-4CF8-8D18-2DB93BFC578A}" srcOrd="3" destOrd="0" parTransId="{B3E13FE5-6646-4AB7-A277-DAD954EB7AC6}" sibTransId="{28916FF0-4DC0-461F-9DB2-179C8088FC11}"/>
    <dgm:cxn modelId="{00BD370F-E526-4558-97C6-166CA2F0943B}" type="presOf" srcId="{246A527D-1650-4DF9-A0EE-D835214F1A42}" destId="{B8E743D6-5317-4715-A004-72C402A22290}" srcOrd="0" destOrd="0" presId="urn:microsoft.com/office/officeart/2005/8/layout/chevron2"/>
    <dgm:cxn modelId="{098D162B-6AFC-4108-B242-D0BCE6EDFCFA}" srcId="{662B2414-7616-4CF8-8D18-2DB93BFC578A}" destId="{76D82084-DA56-47F5-99E7-390BE710EECC}" srcOrd="0" destOrd="0" parTransId="{22485746-00A1-4473-9F76-3FC756B00996}" sibTransId="{75451273-D7BD-4BE1-9D06-3B35FEFD2E7A}"/>
    <dgm:cxn modelId="{CE7B050F-402A-43D8-ACD8-8AAF942731AF}" srcId="{246A527D-1650-4DF9-A0EE-D835214F1A42}" destId="{2625278A-E46B-4FC2-B04F-30FC8404AB2C}" srcOrd="0" destOrd="0" parTransId="{31570E90-501B-4A2D-BB9C-26CC0AD83874}" sibTransId="{E20A3373-BF40-44EE-9ACA-C8D01376F3AC}"/>
    <dgm:cxn modelId="{2EC729B1-D54C-49CD-900C-8EA22F704050}" type="presParOf" srcId="{55884B20-E5D2-44C9-AD8E-A7052EF01845}" destId="{8021CAE1-B634-4F5F-A3A1-092E76BFC1B6}" srcOrd="0" destOrd="0" presId="urn:microsoft.com/office/officeart/2005/8/layout/chevron2"/>
    <dgm:cxn modelId="{0857E957-58B7-47E1-AF63-90CE46F5BE7B}" type="presParOf" srcId="{8021CAE1-B634-4F5F-A3A1-092E76BFC1B6}" destId="{6FD8EA23-4F1B-49CA-A65C-244BD879295D}" srcOrd="0" destOrd="0" presId="urn:microsoft.com/office/officeart/2005/8/layout/chevron2"/>
    <dgm:cxn modelId="{F85FC10B-9D97-4642-BB84-18A2B4F5895F}" type="presParOf" srcId="{8021CAE1-B634-4F5F-A3A1-092E76BFC1B6}" destId="{C046006B-512A-470C-9D2F-B742A6391168}" srcOrd="1" destOrd="0" presId="urn:microsoft.com/office/officeart/2005/8/layout/chevron2"/>
    <dgm:cxn modelId="{D7A90F0B-F683-4FBC-A242-F7031EC24E1F}" type="presParOf" srcId="{55884B20-E5D2-44C9-AD8E-A7052EF01845}" destId="{A2DF47EF-8A45-47CE-91FF-5ED3C24378BC}" srcOrd="1" destOrd="0" presId="urn:microsoft.com/office/officeart/2005/8/layout/chevron2"/>
    <dgm:cxn modelId="{6D2FAB3A-6EEB-4E47-B7A3-D174FAD4D824}" type="presParOf" srcId="{55884B20-E5D2-44C9-AD8E-A7052EF01845}" destId="{BECB32C3-1C7E-4F81-9AE0-39947CC04294}" srcOrd="2" destOrd="0" presId="urn:microsoft.com/office/officeart/2005/8/layout/chevron2"/>
    <dgm:cxn modelId="{8C0305E8-E104-4DC2-AA68-174D598312D8}" type="presParOf" srcId="{BECB32C3-1C7E-4F81-9AE0-39947CC04294}" destId="{C88DACB3-1D9C-4249-9054-CBF61C0F110C}" srcOrd="0" destOrd="0" presId="urn:microsoft.com/office/officeart/2005/8/layout/chevron2"/>
    <dgm:cxn modelId="{C9786FD9-FC95-4517-84CD-D6AC931362B6}" type="presParOf" srcId="{BECB32C3-1C7E-4F81-9AE0-39947CC04294}" destId="{D77D2983-E0C1-47C2-B70F-0ED6139D2794}" srcOrd="1" destOrd="0" presId="urn:microsoft.com/office/officeart/2005/8/layout/chevron2"/>
    <dgm:cxn modelId="{5D9CA076-73C2-46C0-BB52-BB0AF88D1499}" type="presParOf" srcId="{55884B20-E5D2-44C9-AD8E-A7052EF01845}" destId="{D8F21BFF-076E-4D98-ABFC-192072C7F1B7}" srcOrd="3" destOrd="0" presId="urn:microsoft.com/office/officeart/2005/8/layout/chevron2"/>
    <dgm:cxn modelId="{11F1640C-1C09-4CAF-9CB3-F049D3D71CA9}" type="presParOf" srcId="{55884B20-E5D2-44C9-AD8E-A7052EF01845}" destId="{D18595CA-E5BE-4DBC-8363-B5426EDE2BA1}" srcOrd="4" destOrd="0" presId="urn:microsoft.com/office/officeart/2005/8/layout/chevron2"/>
    <dgm:cxn modelId="{6FEA1982-727A-4F80-8280-214F2632AA67}" type="presParOf" srcId="{D18595CA-E5BE-4DBC-8363-B5426EDE2BA1}" destId="{B8E743D6-5317-4715-A004-72C402A22290}" srcOrd="0" destOrd="0" presId="urn:microsoft.com/office/officeart/2005/8/layout/chevron2"/>
    <dgm:cxn modelId="{C7E79C6C-0C45-4E8B-8267-F5A2C8989AAB}" type="presParOf" srcId="{D18595CA-E5BE-4DBC-8363-B5426EDE2BA1}" destId="{E3DD8368-CB7C-4306-8496-D340FE68DD0B}" srcOrd="1" destOrd="0" presId="urn:microsoft.com/office/officeart/2005/8/layout/chevron2"/>
    <dgm:cxn modelId="{5C86CF64-ECF4-49F5-BB8B-3E02F86E8870}" type="presParOf" srcId="{55884B20-E5D2-44C9-AD8E-A7052EF01845}" destId="{B5F13843-6CAC-43AC-A56D-C16B2E0711D5}" srcOrd="5" destOrd="0" presId="urn:microsoft.com/office/officeart/2005/8/layout/chevron2"/>
    <dgm:cxn modelId="{61A2E77F-FBFE-45EE-B30B-9792FE40A942}" type="presParOf" srcId="{55884B20-E5D2-44C9-AD8E-A7052EF01845}" destId="{9F27CC5C-4D8E-4FB3-8104-E692E5A4485E}" srcOrd="6" destOrd="0" presId="urn:microsoft.com/office/officeart/2005/8/layout/chevron2"/>
    <dgm:cxn modelId="{B1E1B7AF-62EC-4074-90B7-C14AA43E35E9}" type="presParOf" srcId="{9F27CC5C-4D8E-4FB3-8104-E692E5A4485E}" destId="{43EEC805-6034-40E6-A7CC-87958600CB65}" srcOrd="0" destOrd="0" presId="urn:microsoft.com/office/officeart/2005/8/layout/chevron2"/>
    <dgm:cxn modelId="{F98AE139-9719-451A-A9D7-40AEB332D57C}" type="presParOf" srcId="{9F27CC5C-4D8E-4FB3-8104-E692E5A4485E}" destId="{C3655264-4D59-4D7D-8FCD-7F13CC4A0F0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47542-341D-4CD8-BAA2-69375D7829D6}" type="datetimeFigureOut">
              <a:rPr lang="en-US" smtClean="0"/>
              <a:pPr/>
              <a:t>12-Apr-15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C2216-9A0B-4ED3-86C1-4F7255FD4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FF83-8F2F-4171-B26F-A6D352DF3093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2428-CF24-4B91-8353-A59FDDB80DF9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746-8DB3-46D1-A0BC-E0109856E4AA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6E39-5F6F-49C1-A781-4FF2D8CBC1AE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EBA7-E549-4160-895F-1CD204CC4F0A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E934-7B74-4FFD-B041-BB5D2054B98C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9611-55CD-41C4-821C-A010DE5F93EA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7F2-C6B4-4172-B14D-95413E151D6E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919-5330-4C38-ADE5-A0AE605B7825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BFA-506C-4745-8BC4-454744828B81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A017-10A7-4D98-BEFC-D1E0C3CF4DEF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P. R. Sisir M.D.(Hom.)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ED25-D49E-4ACD-8E07-B50E4A59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r.%20Sisir\Repertory%20&amp;%20Pharmacy\2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r.%20Sisir\A%20DECADE%20MOVEMENT\HW%20OLD%20R%20U%201.m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r.%20Sisir\A%20DECADE%20MOVEMENT\HW%20OLD%20R%20U%202.m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r.%20Sisir\A%20DECADE%20MOVEMENT\HW%20OLD%20R%20U%203.m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Kalimba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embedded&amp;v=ONkKy68HEI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775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HEALTHY GENERATION</a:t>
            </a:r>
            <a:b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THRU’ HOMOEOPATHY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SAFE FOOD</a:t>
            </a:r>
            <a:endParaRPr lang="en-US" sz="5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914400" y="5334000"/>
            <a:ext cx="71628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P. R.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Sisir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M.D. (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&amp; Head, Dept. of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Paediatrics</a:t>
            </a:r>
            <a:endPara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Sarada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Krishna Homoeopathic Medical College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Kulasekharam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Kanyakumari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Dist.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ahneman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0"/>
            <a:ext cx="1752600" cy="229945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 descr="college logo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67400"/>
            <a:ext cx="696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0" y="7086600"/>
            <a:ext cx="304800" cy="304800"/>
          </a:xfrm>
          <a:prstGeom prst="rect">
            <a:avLst/>
          </a:prstGeom>
        </p:spPr>
      </p:pic>
      <p:pic>
        <p:nvPicPr>
          <p:cNvPr id="9" name="Picture 8" descr="foo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286000"/>
            <a:ext cx="3276600" cy="17526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4" descr="pic2007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1950" y="1425043"/>
            <a:ext cx="2736850" cy="185155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04800"/>
            <a:ext cx="488204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POISONING IN CHILDREN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1408906" y="2628900"/>
            <a:ext cx="35806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1600200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" y="4418012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1371600"/>
            <a:ext cx="1934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NON-BACTERIAL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73582" y="4171890"/>
            <a:ext cx="134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BACTERIAL</a:t>
            </a:r>
            <a:endParaRPr lang="en-US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05200" y="1676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05200" y="12954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0600" y="1066800"/>
            <a:ext cx="252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Chemicals like Arsenic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70213" y="1809690"/>
            <a:ext cx="4297587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&amp; Sea Food 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Contamination of Food by chemicals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Fertilizers, Pesticides,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Cadmium, Mercury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4191000"/>
            <a:ext cx="38441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Ingestion of food contaminated by</a:t>
            </a:r>
          </a:p>
          <a:p>
            <a:r>
              <a:rPr lang="en-US" sz="2000" b="1" dirty="0" smtClean="0"/>
              <a:t>Living Bacteria or their toxins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Salmonella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Staphylococcal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Botulism(Cl. </a:t>
            </a:r>
            <a:r>
              <a:rPr lang="en-US" sz="2000" b="1" dirty="0" err="1" smtClean="0"/>
              <a:t>Botulinum</a:t>
            </a:r>
            <a:r>
              <a:rPr lang="en-US" sz="2000" b="1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Cl. </a:t>
            </a:r>
            <a:r>
              <a:rPr lang="en-US" sz="2000" b="1" dirty="0" err="1" smtClean="0"/>
              <a:t>Perfringens</a:t>
            </a:r>
            <a:endParaRPr lang="en-US" sz="2000" b="1" dirty="0" smtClean="0"/>
          </a:p>
          <a:p>
            <a:pPr marL="457200" indent="-457200">
              <a:buAutoNum type="arabicPeriod"/>
            </a:pPr>
            <a:r>
              <a:rPr lang="en-US" sz="2000" b="1" dirty="0" smtClean="0"/>
              <a:t>Bacillus cereus</a:t>
            </a:r>
          </a:p>
          <a:p>
            <a:endParaRPr lang="en-US" sz="20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48000" y="44196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3" grpId="0"/>
      <p:bldP spid="24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2617" y="76200"/>
            <a:ext cx="170758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W. D.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38200"/>
            <a:ext cx="6934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Lasting for less than 14 days…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Increased frequency…</a:t>
            </a:r>
          </a:p>
          <a:p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  + vomiting, fever with or without weakness. </a:t>
            </a: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581400"/>
            <a:ext cx="88392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cause of morbidity &amp; mortality in children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than 2 million deaths / year under fives.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80% of deaths occur during first 2 years of life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2617" y="76200"/>
            <a:ext cx="170758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W. D.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267200" y="762000"/>
            <a:ext cx="533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60733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b="1" dirty="0" smtClean="0"/>
              <a:t>ETEC</a:t>
            </a:r>
            <a:r>
              <a:rPr lang="en-US" sz="3200" dirty="0" smtClean="0"/>
              <a:t> (</a:t>
            </a:r>
            <a:r>
              <a:rPr lang="en-US" sz="3200" dirty="0" err="1" smtClean="0"/>
              <a:t>Entero-toxigenic</a:t>
            </a:r>
            <a:r>
              <a:rPr lang="en-US" sz="3200" dirty="0" smtClean="0"/>
              <a:t> E. Coli)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b="1" dirty="0" smtClean="0"/>
              <a:t>EPEC</a:t>
            </a:r>
            <a:r>
              <a:rPr lang="en-US" sz="3200" dirty="0" smtClean="0"/>
              <a:t> (</a:t>
            </a:r>
            <a:r>
              <a:rPr lang="en-US" sz="3200" dirty="0" err="1" smtClean="0"/>
              <a:t>Entero</a:t>
            </a:r>
            <a:r>
              <a:rPr lang="en-US" sz="3200" dirty="0" smtClean="0"/>
              <a:t>-pathogenic E. Coli)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b="1" dirty="0" smtClean="0"/>
              <a:t>SHIGELLA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 CAMPYLOBACTER JEJUNI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 ROTA VIRUS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 err="1" smtClean="0"/>
              <a:t>Vibrio</a:t>
            </a:r>
            <a:r>
              <a:rPr lang="en-US" sz="3200" dirty="0" smtClean="0"/>
              <a:t> cholera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Non-</a:t>
            </a:r>
            <a:r>
              <a:rPr lang="en-US" sz="3200" dirty="0" err="1" smtClean="0"/>
              <a:t>typhoidal</a:t>
            </a:r>
            <a:r>
              <a:rPr lang="en-US" sz="3200" dirty="0" smtClean="0"/>
              <a:t> Salmonella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04800" y="5181600"/>
            <a:ext cx="8610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Anti-biotic induced --- </a:t>
            </a:r>
            <a:r>
              <a:rPr lang="en-US" sz="2000" b="1" dirty="0" err="1" smtClean="0">
                <a:solidFill>
                  <a:srgbClr val="FFFF00"/>
                </a:solidFill>
              </a:rPr>
              <a:t>Ampicillin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Cotrimaxazole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Chloramphenicol</a:t>
            </a:r>
            <a:r>
              <a:rPr lang="en-US" sz="2000" b="1" dirty="0" smtClean="0">
                <a:solidFill>
                  <a:srgbClr val="FFFF00"/>
                </a:solidFill>
              </a:rPr>
              <a:t>, Amoxicillin, 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                                         </a:t>
            </a:r>
            <a:r>
              <a:rPr lang="en-US" sz="2000" b="1" dirty="0" err="1" smtClean="0">
                <a:solidFill>
                  <a:srgbClr val="FFFF00"/>
                </a:solidFill>
              </a:rPr>
              <a:t>Clindamycin</a:t>
            </a:r>
            <a:r>
              <a:rPr lang="en-US" sz="2000" b="1" smtClean="0">
                <a:solidFill>
                  <a:srgbClr val="FFFF00"/>
                </a:solidFill>
              </a:rPr>
              <a:t> etc.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04800"/>
            <a:ext cx="488204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POISONING IN CHILDREN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958" y="924580"/>
            <a:ext cx="3332066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33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&amp; Control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0407" y="1905000"/>
            <a:ext cx="2784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FOOD SANITATION</a:t>
            </a:r>
          </a:p>
          <a:p>
            <a:endParaRPr lang="en-US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REFRIGERATION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3581400"/>
            <a:ext cx="6096000" cy="1447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 ZONE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BACTERIAL GROWTH:</a:t>
            </a:r>
          </a:p>
          <a:p>
            <a:endParaRPr lang="en-US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FOOD BETWEEN 10</a:t>
            </a:r>
            <a:r>
              <a:rPr lang="en-US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&amp; 49</a:t>
            </a:r>
            <a:r>
              <a:rPr lang="en-US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5562600"/>
            <a:ext cx="8686800" cy="838200"/>
          </a:xfrm>
          <a:prstGeom prst="roundRect">
            <a:avLst/>
          </a:prstGeom>
          <a:solidFill>
            <a:srgbClr val="4825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RULE: “COOK &amp; EAT THE SAME DAY”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7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04800"/>
            <a:ext cx="488204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POISONING IN CHILDREN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958" y="924580"/>
            <a:ext cx="3332066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33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&amp; Control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1752600"/>
            <a:ext cx="4267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ENCOURAGE THE PRACTICE OF PROPER BREAST FEEDING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2133600" y="4038600"/>
            <a:ext cx="2819400" cy="1676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DISCOURAGE 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BOTTLE FEEDING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640px-Breastfeeding-icon-med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71600"/>
            <a:ext cx="2362200" cy="2362200"/>
          </a:xfrm>
          <a:prstGeom prst="rect">
            <a:avLst/>
          </a:prstGeom>
        </p:spPr>
      </p:pic>
      <p:pic>
        <p:nvPicPr>
          <p:cNvPr id="10" name="Picture 9" descr="3e434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4086225"/>
            <a:ext cx="3238500" cy="216217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5420" y="304800"/>
            <a:ext cx="5011180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HOMOEOPATHY DO?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066800"/>
            <a:ext cx="7010400" cy="2667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Homoeopathy, as all of us know, 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is ruled by its own principles laid down by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our Master Samuel Hahnemann 200+ years ago...</a:t>
            </a:r>
          </a:p>
          <a:p>
            <a:pPr algn="ctr"/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CAUSATIVE FACTOR + SYMPTOMATOLOGY +  INDIVIDUALISATION </a:t>
            </a:r>
          </a:p>
          <a:p>
            <a:pPr algn="ctr"/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are its KEY DURING SUCH OCCASIONS 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3886200"/>
            <a:ext cx="7162800" cy="2362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THESE THINGS ARE TAKEN COLLECTIVELY AND MADE PRACTICAL &amp; PROVED SUCCCESSFUL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SINCE ITS INCEPTION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AND THE SCIENCE IS STILL EXISTING &amp; CONTINUING WITH MORE POWER &amp; VIGOR ! 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04800"/>
            <a:ext cx="4544257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PROVEN FACTS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2983" y="304800"/>
            <a:ext cx="3904017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HOMOEOPATHY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304800"/>
            <a:ext cx="4544257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PROVEN FACTS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2983" y="304800"/>
            <a:ext cx="3904017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HOMOEOPATHY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057400" y="1752600"/>
          <a:ext cx="5181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7213" y="129093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Cheese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04800"/>
            <a:ext cx="4544257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PROVEN FACTS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72983" y="304800"/>
            <a:ext cx="3904017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HOMOEOPATHY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990600"/>
            <a:ext cx="107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FRUITS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04800"/>
            <a:ext cx="4544257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PROVEN FACTS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98064" cy="38679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 descr="Pulsati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2368" y="2819400"/>
            <a:ext cx="3075432" cy="40721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1066800" y="2222718"/>
            <a:ext cx="7189661" cy="261084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HAVE GATHERED A BOUQUET OF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PEOPLE’S FLOWERS AND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THE THREAD THAT HOLDS THEM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 IS MINE.”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233-14FA-47F2-9750-A6EDEBE6C95E}" type="datetime5">
              <a:rPr lang="en-US" smtClean="0"/>
              <a:pPr/>
              <a:t>12-Apr-15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/>
          </a:p>
        </p:txBody>
      </p:sp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701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72983" y="304800"/>
            <a:ext cx="3904017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HOMOEOPATHY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990600"/>
            <a:ext cx="1770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VEGETABLES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04800"/>
            <a:ext cx="4544257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PROVEN FACTS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71600"/>
          <a:ext cx="6096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99541" y="990600"/>
            <a:ext cx="915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MEAT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304800"/>
            <a:ext cx="4544257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PROVEN FACTS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pic>
        <p:nvPicPr>
          <p:cNvPr id="5" name="HW OLD R U 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Courtesy: Malayalam Film: ‘How old are u ? 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8086" y="1078468"/>
            <a:ext cx="733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character is depicting the role of an established textile owner in Kerala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498068"/>
            <a:ext cx="816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 is feeling overwhelmed with the different taste of the vegetable he is consuming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7" grpId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0"/>
            <a:ext cx="8172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 enquired the whereabouts of the cultivated vegetables &amp; </a:t>
            </a:r>
          </a:p>
          <a:p>
            <a:r>
              <a:rPr lang="en-US" b="1" dirty="0" smtClean="0"/>
              <a:t>came to know that it was grown in a domestic farm by a lady in her home premises.</a:t>
            </a:r>
          </a:p>
          <a:p>
            <a:r>
              <a:rPr lang="en-US" b="1" dirty="0" smtClean="0"/>
              <a:t>&amp;</a:t>
            </a:r>
          </a:p>
          <a:p>
            <a:r>
              <a:rPr lang="en-US" b="1" dirty="0" smtClean="0"/>
              <a:t>Immediately made arrangements for meeting her…..  </a:t>
            </a:r>
            <a:endParaRPr lang="en-US" b="1" dirty="0"/>
          </a:p>
        </p:txBody>
      </p:sp>
      <p:pic>
        <p:nvPicPr>
          <p:cNvPr id="5" name="HW OLD R U 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Courtesy: Malayalam Film: ‘How old are u ? 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334000"/>
            <a:ext cx="9226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SHE BECOMES AWARE OF THE PATHETIC SITUATION OF THE VEGETABLES COSUMED BY PEOPLE. </a:t>
            </a:r>
          </a:p>
          <a:p>
            <a:r>
              <a:rPr lang="en-US" b="1" dirty="0" smtClean="0"/>
              <a:t>MAKE UP HER MIND TO ARRANGE AN ORGANIC HOME FARMING</a:t>
            </a:r>
          </a:p>
          <a:p>
            <a:r>
              <a:rPr lang="en-US" b="1" dirty="0" smtClean="0"/>
              <a:t> WITH THE CO-OPERATION OF HER NEIGHBOURS AND STARTED CULTIVATING…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1271"/>
            <a:ext cx="86501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 a few months she became more aware of the dangerous health issues as a result of</a:t>
            </a:r>
          </a:p>
          <a:p>
            <a:r>
              <a:rPr lang="en-US" b="1" dirty="0" smtClean="0"/>
              <a:t>consumption of such products.</a:t>
            </a:r>
          </a:p>
          <a:p>
            <a:endParaRPr lang="en-US" b="1" dirty="0" smtClean="0"/>
          </a:p>
          <a:p>
            <a:r>
              <a:rPr lang="en-US" b="1" dirty="0" smtClean="0"/>
              <a:t>Meanwhile, one of her old friend gave her an opportunity to present her experiences</a:t>
            </a:r>
          </a:p>
          <a:p>
            <a:r>
              <a:rPr lang="en-US" b="1" dirty="0" smtClean="0"/>
              <a:t>in a seminar, which was attended by </a:t>
            </a:r>
            <a:r>
              <a:rPr lang="en-US" b="1" smtClean="0"/>
              <a:t>Hon’ble </a:t>
            </a:r>
            <a:r>
              <a:rPr lang="en-US" b="1" dirty="0" smtClean="0"/>
              <a:t>Agriculture Minister, Dist. Collector etc.…</a:t>
            </a:r>
          </a:p>
        </p:txBody>
      </p:sp>
      <p:pic>
        <p:nvPicPr>
          <p:cNvPr id="5" name="HW OLD R U 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629870"/>
            <a:ext cx="7223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LETS HOPE THIS WILL BE A MESSAGE FOR EVERY FAMILY</a:t>
            </a:r>
          </a:p>
          <a:p>
            <a:pPr algn="ctr"/>
            <a:r>
              <a:rPr lang="en-US" sz="2400" b="1" dirty="0" smtClean="0"/>
              <a:t>&amp; ALL POLICY MAKERS IN PARTICULAR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500"/>
                            </p:stCondLst>
                            <p:childTnLst>
                              <p:par>
                                <p:cTn id="26" presetID="3" presetClass="exit" presetSubtype="1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3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build="allAtOnce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600200"/>
            <a:ext cx="6633098" cy="258532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BUT DON’T FORGET TO PROVIDE  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THE PLANTS &amp; ANIMALS WITH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PROPERLY INDICATED 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HOMOEOPATHIC  MEDICINES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 descr="balanced-diet-chart-for-child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6225"/>
            <a:ext cx="3333750" cy="2771775"/>
          </a:xfrm>
          <a:prstGeom prst="rect">
            <a:avLst/>
          </a:prstGeom>
        </p:spPr>
      </p:pic>
      <p:pic>
        <p:nvPicPr>
          <p:cNvPr id="6" name="Picture 5" descr="homeopathic-sugar-pills-285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876800"/>
            <a:ext cx="1905000" cy="1905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sugar-pills-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400550"/>
            <a:ext cx="2381250" cy="2381250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angle"/>
          </a:sp3d>
        </p:spPr>
      </p:pic>
      <p:sp>
        <p:nvSpPr>
          <p:cNvPr id="8" name="Rounded Rectangle 7"/>
          <p:cNvSpPr/>
          <p:nvPr/>
        </p:nvSpPr>
        <p:spPr>
          <a:xfrm>
            <a:off x="304800" y="228600"/>
            <a:ext cx="556260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 OF WORLD HOMOEOPATHY DAY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834277"/>
            <a:ext cx="6064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one &amp; all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1248-0520-4DED-9B6B-B3D834FEAD00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8077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really appreciate your Tolerance</a:t>
            </a:r>
          </a:p>
          <a:p>
            <a:endParaRPr lang="en-US" dirty="0"/>
          </a:p>
        </p:txBody>
      </p:sp>
      <p:pic>
        <p:nvPicPr>
          <p:cNvPr id="6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693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0"/>
            <a:ext cx="67818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Hippocrates:-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Conceived a link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between environment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humanity.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tabLst/>
              <a:defRPr/>
            </a:pPr>
            <a:r>
              <a:rPr lang="en-US" sz="2700" b="1" dirty="0" smtClean="0">
                <a:solidFill>
                  <a:srgbClr val="003300"/>
                </a:solidFill>
                <a:latin typeface="Arial" charset="0"/>
              </a:rPr>
              <a:t>  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2700" b="1" dirty="0" smtClean="0">
                <a:solidFill>
                  <a:srgbClr val="003300"/>
                </a:solidFill>
                <a:latin typeface="Arial" charset="0"/>
              </a:rPr>
              <a:t>C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onnected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four elements of</a:t>
            </a:r>
            <a:endParaRPr lang="en-US" sz="2700" b="1" baseline="0" dirty="0" smtClean="0">
              <a:solidFill>
                <a:srgbClr val="003300"/>
              </a:solidFill>
              <a:latin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tabLst/>
              <a:defRPr/>
            </a:pP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earth, air, fire and water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3300"/>
              </a:buClr>
              <a:buSzTx/>
              <a:tabLst/>
              <a:defRPr/>
            </a:pPr>
            <a:r>
              <a:rPr lang="en-US" sz="2700" b="1" dirty="0" smtClean="0">
                <a:solidFill>
                  <a:srgbClr val="003300"/>
                </a:solidFill>
                <a:latin typeface="Arial" charset="0"/>
              </a:rPr>
              <a:t>   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four  humors:</a:t>
            </a:r>
            <a:r>
              <a:rPr lang="en-US" sz="2700" b="1" dirty="0" smtClean="0">
                <a:solidFill>
                  <a:srgbClr val="003300"/>
                </a:solidFill>
                <a:latin typeface="Arial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black bile,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blood,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yellow bile,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phlegm.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4275" y="66675"/>
            <a:ext cx="1609725" cy="23436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6BC-70FB-4D2B-B9D8-A2FDA2B5E52E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 rot="10429550">
            <a:off x="182918" y="3667777"/>
            <a:ext cx="8839200" cy="2743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029200"/>
            <a:ext cx="795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LET FOOD BE THY MEDICINE AND MEDICINE BE THY FOOD.”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pic>
        <p:nvPicPr>
          <p:cNvPr id="1026" name="Picture 2" descr="E:\Dr. Sisir\A DECADE MOVEMENT\whd-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2794000" cy="3911600"/>
          </a:xfrm>
          <a:prstGeom prst="rect">
            <a:avLst/>
          </a:prstGeom>
          <a:noFill/>
        </p:spPr>
      </p:pic>
      <p:pic>
        <p:nvPicPr>
          <p:cNvPr id="5" name="Picture 4" descr="pic16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962400"/>
            <a:ext cx="4495800" cy="2895600"/>
          </a:xfrm>
          <a:prstGeom prst="rect">
            <a:avLst/>
          </a:prstGeom>
          <a:noFill/>
        </p:spPr>
      </p:pic>
      <p:pic>
        <p:nvPicPr>
          <p:cNvPr id="6" name="Picture 4" descr="pic058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962400"/>
            <a:ext cx="4624388" cy="2895600"/>
          </a:xfrm>
          <a:prstGeom prst="rect">
            <a:avLst/>
          </a:prstGeom>
          <a:noFill/>
        </p:spPr>
      </p:pic>
      <p:pic>
        <p:nvPicPr>
          <p:cNvPr id="7" name="Picture 4" descr="pic003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0"/>
            <a:ext cx="3276600" cy="3893728"/>
          </a:xfrm>
          <a:prstGeom prst="rect">
            <a:avLst/>
          </a:prstGeom>
          <a:noFill/>
        </p:spPr>
      </p:pic>
      <p:pic>
        <p:nvPicPr>
          <p:cNvPr id="8" name="Picture 4" descr="pic145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962400"/>
            <a:ext cx="9144000" cy="2895600"/>
          </a:xfrm>
          <a:prstGeom prst="rect">
            <a:avLst/>
          </a:prstGeom>
          <a:noFill/>
        </p:spPr>
      </p:pic>
      <p:pic>
        <p:nvPicPr>
          <p:cNvPr id="9" name="Picture 4" descr="pic232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0"/>
            <a:ext cx="3048000" cy="3886200"/>
          </a:xfrm>
          <a:prstGeom prst="rect">
            <a:avLst/>
          </a:prstGeom>
          <a:noFill/>
        </p:spPr>
      </p:pic>
      <p:pic>
        <p:nvPicPr>
          <p:cNvPr id="10" name="Picture 4" descr="pic3017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</p:spPr>
      </p:pic>
      <p:pic>
        <p:nvPicPr>
          <p:cNvPr id="11" name="Picture 4" descr="pic141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03711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0518" y="983932"/>
            <a:ext cx="9279079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400" b="1" dirty="0" smtClean="0"/>
              <a:t> </a:t>
            </a:r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safety is an area of public health action to</a:t>
            </a:r>
          </a:p>
          <a:p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protect consumers from the risks of </a:t>
            </a:r>
          </a:p>
          <a:p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food poisoning and food-borne diseases. </a:t>
            </a:r>
          </a:p>
          <a:p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 </a:t>
            </a:r>
            <a:r>
              <a:rPr lang="en-US" sz="3000" b="1" dirty="0" smtClean="0">
                <a:solidFill>
                  <a:srgbClr val="E83D0E"/>
                </a:solidFill>
              </a:rPr>
              <a:t>Unsafe food can lead to a range of health problems: </a:t>
            </a:r>
          </a:p>
          <a:p>
            <a:r>
              <a:rPr lang="en-US" sz="3000" b="1" dirty="0" smtClean="0">
                <a:solidFill>
                  <a:srgbClr val="E83D0E"/>
                </a:solidFill>
              </a:rPr>
              <a:t>     </a:t>
            </a:r>
            <a:r>
              <a:rPr lang="en-US" sz="3000" b="1" dirty="0" err="1" smtClean="0">
                <a:solidFill>
                  <a:srgbClr val="E83D0E"/>
                </a:solidFill>
              </a:rPr>
              <a:t>diarrhoeal</a:t>
            </a:r>
            <a:r>
              <a:rPr lang="en-US" sz="3000" b="1" dirty="0" smtClean="0">
                <a:solidFill>
                  <a:srgbClr val="E83D0E"/>
                </a:solidFill>
              </a:rPr>
              <a:t> disease, viral disease </a:t>
            </a:r>
            <a:r>
              <a:rPr lang="en-US" sz="2400" b="1" dirty="0" smtClean="0">
                <a:solidFill>
                  <a:srgbClr val="E83D0E"/>
                </a:solidFill>
              </a:rPr>
              <a:t>(the first Ebola cases </a:t>
            </a:r>
          </a:p>
          <a:p>
            <a:r>
              <a:rPr lang="en-US" sz="2400" b="1" dirty="0" smtClean="0">
                <a:solidFill>
                  <a:srgbClr val="E83D0E"/>
                </a:solidFill>
              </a:rPr>
              <a:t>                                                were linked to contaminated bush meat); </a:t>
            </a:r>
          </a:p>
          <a:p>
            <a:r>
              <a:rPr lang="en-US" sz="3000" b="1" dirty="0" smtClean="0">
                <a:solidFill>
                  <a:srgbClr val="E83D0E"/>
                </a:solidFill>
              </a:rPr>
              <a:t>     reproductive and developmental problems, cancers.</a:t>
            </a:r>
            <a:r>
              <a:rPr lang="en-US" sz="30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 </a:t>
            </a:r>
            <a:r>
              <a:rPr lang="en-US" sz="2800" b="1" dirty="0" smtClean="0">
                <a:solidFill>
                  <a:srgbClr val="0070C0"/>
                </a:solidFill>
              </a:rPr>
              <a:t>Food safety is thus a prerequisite for food security.</a:t>
            </a:r>
          </a:p>
          <a:p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8363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Lucida Calligraphy" pitchFamily="66" charset="0"/>
              </a:rPr>
              <a:t>From  </a:t>
            </a:r>
            <a:r>
              <a:rPr lang="en-US" sz="3200" b="1" dirty="0" smtClean="0">
                <a:latin typeface="Algerian" pitchFamily="82" charset="0"/>
              </a:rPr>
              <a:t> Food Safety  </a:t>
            </a:r>
            <a:r>
              <a:rPr lang="en-US" sz="3200" b="1" dirty="0" smtClean="0">
                <a:latin typeface="Lucida Calligraphy" pitchFamily="66" charset="0"/>
              </a:rPr>
              <a:t>to</a:t>
            </a:r>
            <a:r>
              <a:rPr lang="en-US" sz="3200" b="1" dirty="0" smtClean="0">
                <a:latin typeface="Algerian" pitchFamily="82" charset="0"/>
              </a:rPr>
              <a:t>  FOOD SECURITY  </a:t>
            </a:r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816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New threats to food safety are constantly emerging.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8153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Changes in food production, distribution and consumption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     (i.e. intensive agriculture, globalization of food trade,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     mass catering and street food);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changes to the environment;    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and emerging bacteria and toxins; 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antimicrobial resistance</a:t>
            </a:r>
            <a:r>
              <a:rPr lang="en-US" sz="2400" b="1" dirty="0" smtClean="0">
                <a:solidFill>
                  <a:srgbClr val="FF0000"/>
                </a:solidFill>
              </a:rPr>
              <a:t> ….—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- all increase the risk that food becomes contaminated.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105400"/>
            <a:ext cx="76688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Increases in travel and trade enhance the likelihood that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                         contamination can spread.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52400"/>
            <a:ext cx="190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Key facts: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02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sufficient amounts of safe and nutritious food </a:t>
            </a:r>
          </a:p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is key to sustaining life and promoting good health.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809" y="1905000"/>
            <a:ext cx="80877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Unsafe food—containing harmful bacteria, viruses,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parasites or chemical substances—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- causes more than 200 diseases, ranging from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diarrhoea</a:t>
            </a:r>
            <a:r>
              <a:rPr lang="en-US" sz="2800" b="1" dirty="0" smtClean="0">
                <a:solidFill>
                  <a:srgbClr val="FF0000"/>
                </a:solidFill>
              </a:rPr>
              <a:t> to cancers.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886200"/>
            <a:ext cx="88634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482508"/>
                </a:solidFill>
              </a:rPr>
              <a:t>Food-borne and water-borne </a:t>
            </a:r>
            <a:r>
              <a:rPr lang="en-US" sz="2400" b="1" dirty="0" err="1" smtClean="0">
                <a:solidFill>
                  <a:srgbClr val="482508"/>
                </a:solidFill>
              </a:rPr>
              <a:t>diarrhoeal</a:t>
            </a:r>
            <a:r>
              <a:rPr lang="en-US" sz="2400" b="1" dirty="0" smtClean="0">
                <a:solidFill>
                  <a:srgbClr val="482508"/>
                </a:solidFill>
              </a:rPr>
              <a:t> diseases </a:t>
            </a:r>
            <a:r>
              <a:rPr lang="en-US" sz="2400" b="1" u="sng" dirty="0" smtClean="0">
                <a:solidFill>
                  <a:srgbClr val="482508"/>
                </a:solidFill>
              </a:rPr>
              <a:t>kill</a:t>
            </a:r>
            <a:r>
              <a:rPr lang="en-US" sz="2400" b="1" dirty="0" smtClean="0">
                <a:solidFill>
                  <a:srgbClr val="482508"/>
                </a:solidFill>
              </a:rPr>
              <a:t> an estimated</a:t>
            </a:r>
          </a:p>
          <a:p>
            <a:r>
              <a:rPr lang="en-US" sz="2400" b="1" dirty="0" smtClean="0">
                <a:solidFill>
                  <a:srgbClr val="482508"/>
                </a:solidFill>
              </a:rPr>
              <a:t>    </a:t>
            </a:r>
            <a:r>
              <a:rPr lang="en-US" sz="2400" b="1" dirty="0" smtClean="0">
                <a:solidFill>
                  <a:srgbClr val="E83D0E"/>
                </a:solidFill>
              </a:rPr>
              <a:t>2 million people </a:t>
            </a:r>
            <a:r>
              <a:rPr lang="en-US" sz="2400" b="1" dirty="0" smtClean="0">
                <a:solidFill>
                  <a:srgbClr val="482508"/>
                </a:solidFill>
              </a:rPr>
              <a:t>annually, </a:t>
            </a:r>
            <a:r>
              <a:rPr lang="en-US" sz="2500" b="1" dirty="0" smtClean="0">
                <a:solidFill>
                  <a:srgbClr val="482508"/>
                </a:solidFill>
              </a:rPr>
              <a:t>including many </a:t>
            </a:r>
            <a:r>
              <a:rPr lang="en-US" sz="2800" b="1" dirty="0" smtClean="0">
                <a:solidFill>
                  <a:srgbClr val="482508"/>
                </a:solidFill>
              </a:rPr>
              <a:t>children</a:t>
            </a:r>
            <a:r>
              <a:rPr lang="en-US" sz="2500" b="1" dirty="0" smtClean="0">
                <a:solidFill>
                  <a:srgbClr val="482508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895671"/>
            <a:ext cx="85954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Food safety, nutrition and food security are inextricably linked. </a:t>
            </a:r>
          </a:p>
          <a:p>
            <a:r>
              <a:rPr lang="en-US" sz="2400" b="1" dirty="0" smtClean="0"/>
              <a:t>    </a:t>
            </a:r>
            <a:r>
              <a:rPr lang="en-US" sz="2400" b="1" dirty="0" smtClean="0">
                <a:solidFill>
                  <a:srgbClr val="0070C0"/>
                </a:solidFill>
              </a:rPr>
              <a:t>Unsafe food creates a vicious cycle of disease and malnutrition,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   particularly </a:t>
            </a:r>
            <a:r>
              <a:rPr lang="en-US" sz="2800" b="1" dirty="0" smtClean="0">
                <a:solidFill>
                  <a:srgbClr val="0070C0"/>
                </a:solidFill>
              </a:rPr>
              <a:t>affecting infants, young children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   the elderly and the sick.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52400"/>
            <a:ext cx="190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Key facts: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857071"/>
            <a:ext cx="8881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Food-borne diseases impede socioeconomic development by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straining health care systems, and harming national economies,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tourism and trade.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95" y="2709208"/>
            <a:ext cx="84282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Food now crosses multiple national borders from where it is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produced to where it is consumed.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collaboration between governments, producers </a:t>
            </a: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and consumers helps ensure food safety.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ED1-5003-493F-8481-98959E97A4D5}" type="datetime5">
              <a:rPr lang="en-US" smtClean="0"/>
              <a:pPr/>
              <a:t>12-Apr-15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P. R. Sisir M.D.(Hom.)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2415" y="457200"/>
            <a:ext cx="3532185" cy="461665"/>
          </a:xfrm>
          <a:prstGeom prst="rect">
            <a:avLst/>
          </a:prstGeom>
          <a:solidFill>
            <a:srgbClr val="0070C0"/>
          </a:solidFill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FIVE KEYS TO SAFER FOOD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75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smtClean="0"/>
              <a:t>Key 1	: 	</a:t>
            </a:r>
            <a:r>
              <a:rPr lang="en-US" sz="3000" b="1" dirty="0" smtClean="0">
                <a:solidFill>
                  <a:srgbClr val="FFFF00"/>
                </a:solidFill>
              </a:rPr>
              <a:t>Keep clean </a:t>
            </a:r>
          </a:p>
          <a:p>
            <a:pPr lvl="0"/>
            <a:endParaRPr lang="en-US" sz="3000" dirty="0" smtClean="0"/>
          </a:p>
          <a:p>
            <a:pPr lvl="0"/>
            <a:r>
              <a:rPr lang="en-US" sz="3000" dirty="0" smtClean="0"/>
              <a:t>Key 2	: 	</a:t>
            </a:r>
            <a:r>
              <a:rPr lang="en-US" sz="3000" b="1" dirty="0" smtClean="0">
                <a:solidFill>
                  <a:srgbClr val="FFFF00"/>
                </a:solidFill>
              </a:rPr>
              <a:t>Separate raw and cooked food</a:t>
            </a:r>
          </a:p>
          <a:p>
            <a:pPr lvl="0"/>
            <a:endParaRPr lang="en-US" sz="3000" dirty="0" smtClean="0"/>
          </a:p>
          <a:p>
            <a:pPr lvl="0"/>
            <a:r>
              <a:rPr lang="en-US" sz="3000" dirty="0" smtClean="0"/>
              <a:t>Key 3	:	 </a:t>
            </a:r>
            <a:r>
              <a:rPr lang="en-US" sz="3000" b="1" dirty="0" smtClean="0">
                <a:solidFill>
                  <a:srgbClr val="FFFF00"/>
                </a:solidFill>
              </a:rPr>
              <a:t>Cook food thoroughly </a:t>
            </a:r>
          </a:p>
          <a:p>
            <a:pPr lvl="0"/>
            <a:endParaRPr lang="en-US" sz="3000" dirty="0" smtClean="0"/>
          </a:p>
          <a:p>
            <a:pPr lvl="0"/>
            <a:r>
              <a:rPr lang="en-US" sz="3000" dirty="0" smtClean="0"/>
              <a:t>Key 4	:	 </a:t>
            </a:r>
            <a:r>
              <a:rPr lang="en-US" sz="3000" b="1" dirty="0" smtClean="0">
                <a:solidFill>
                  <a:srgbClr val="FFFF00"/>
                </a:solidFill>
              </a:rPr>
              <a:t>Keep food at safe temperatures</a:t>
            </a:r>
          </a:p>
          <a:p>
            <a:pPr lvl="0"/>
            <a:endParaRPr lang="en-US" sz="3000" dirty="0" smtClean="0"/>
          </a:p>
          <a:p>
            <a:pPr lvl="0"/>
            <a:r>
              <a:rPr lang="en-US" sz="3000" dirty="0" smtClean="0"/>
              <a:t>Key 5	:	 </a:t>
            </a:r>
            <a:r>
              <a:rPr lang="en-US" sz="3000" b="1" dirty="0" smtClean="0">
                <a:solidFill>
                  <a:srgbClr val="FFFF00"/>
                </a:solidFill>
              </a:rPr>
              <a:t>Use safe water and raw materials. </a:t>
            </a:r>
          </a:p>
          <a:p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21336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https://www.youtube.com/watch?feature=player_embedded&amp;v=ONkKy68HEIM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1472</Words>
  <Application>Microsoft Office PowerPoint</Application>
  <PresentationFormat>On-screen Show (4:3)</PresentationFormat>
  <Paragraphs>273</Paragraphs>
  <Slides>26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CREATING A HEALTHY GENERATION THRU’ HOMOEOPATHY &amp; SAFE FOOD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 BETWEEN REPERTORY &amp; PHARMACY</dc:title>
  <dc:creator>user</dc:creator>
  <cp:lastModifiedBy>Dr.Sisir</cp:lastModifiedBy>
  <cp:revision>153</cp:revision>
  <dcterms:created xsi:type="dcterms:W3CDTF">2008-10-15T16:14:21Z</dcterms:created>
  <dcterms:modified xsi:type="dcterms:W3CDTF">2015-04-12T10:49:41Z</dcterms:modified>
</cp:coreProperties>
</file>